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56" r:id="rId5"/>
    <p:sldId id="267" r:id="rId6"/>
    <p:sldId id="261" r:id="rId7"/>
    <p:sldId id="259" r:id="rId8"/>
    <p:sldId id="260" r:id="rId9"/>
    <p:sldId id="262"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7" autoAdjust="0"/>
    <p:restoredTop sz="86418" autoAdjust="0"/>
  </p:normalViewPr>
  <p:slideViewPr>
    <p:cSldViewPr snapToGrid="0" snapToObjects="1">
      <p:cViewPr varScale="1">
        <p:scale>
          <a:sx n="83" d="100"/>
          <a:sy n="83" d="100"/>
        </p:scale>
        <p:origin x="102" y="294"/>
      </p:cViewPr>
      <p:guideLst>
        <p:guide orient="horz" pos="2160"/>
        <p:guide pos="2880"/>
      </p:guideLst>
    </p:cSldViewPr>
  </p:slideViewPr>
  <p:outlineViewPr>
    <p:cViewPr>
      <p:scale>
        <a:sx n="33" d="100"/>
        <a:sy n="33" d="100"/>
      </p:scale>
      <p:origin x="0" y="8416"/>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pic>
        <p:nvPicPr>
          <p:cNvPr id="7" name="Picture 6" descr="03052017-ImmersionDecisionTitle.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03052017-ImmersionDecision.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006534" y="274638"/>
            <a:ext cx="4680265" cy="1143000"/>
          </a:xfrm>
        </p:spPr>
        <p:txBody>
          <a:bodyPr/>
          <a:lstStyle>
            <a:lvl1pPr>
              <a:defRPr>
                <a:latin typeface="Bodoni 72 Smallcaps Book"/>
                <a:cs typeface="Bodoni 72 Smallcaps Book"/>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man_of_sorrows-background-still-4x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Romans 6.3-7</a:t>
            </a:r>
          </a:p>
        </p:txBody>
      </p:sp>
      <p:sp>
        <p:nvSpPr>
          <p:cNvPr id="5" name="TextBox 4"/>
          <p:cNvSpPr txBox="1"/>
          <p:nvPr/>
        </p:nvSpPr>
        <p:spPr>
          <a:xfrm>
            <a:off x="457200" y="1919230"/>
            <a:ext cx="8358251" cy="3970318"/>
          </a:xfrm>
          <a:prstGeom prst="rect">
            <a:avLst/>
          </a:prstGeom>
          <a:noFill/>
        </p:spPr>
        <p:txBody>
          <a:bodyPr wrap="square" rtlCol="0">
            <a:spAutoFit/>
          </a:bodyPr>
          <a:lstStyle/>
          <a:p>
            <a:r>
              <a:rPr lang="en-US" sz="3600" baseline="30000" dirty="0"/>
              <a:t>3</a:t>
            </a:r>
            <a:r>
              <a:rPr lang="en-US" sz="3600" dirty="0"/>
              <a:t> Do you not know that all of us who have been baptized into Christ Jesus were baptized into his death? </a:t>
            </a:r>
            <a:r>
              <a:rPr lang="en-US" sz="3600" baseline="30000" dirty="0"/>
              <a:t>4</a:t>
            </a:r>
            <a:r>
              <a:rPr lang="en-US" sz="3600" dirty="0"/>
              <a:t> We were buried therefore with him by baptism into death, in order that, just as Christ was raised from the dead by the glory of the Father, we too might walk in newness of life.</a:t>
            </a:r>
          </a:p>
        </p:txBody>
      </p:sp>
    </p:spTree>
    <p:extLst>
      <p:ext uri="{BB962C8B-B14F-4D97-AF65-F5344CB8AC3E}">
        <p14:creationId xmlns:p14="http://schemas.microsoft.com/office/powerpoint/2010/main" val="1392157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Redeeming Love</a:t>
            </a:r>
          </a:p>
        </p:txBody>
      </p:sp>
      <p:sp>
        <p:nvSpPr>
          <p:cNvPr id="3" name="Content Placeholder 2"/>
          <p:cNvSpPr>
            <a:spLocks noGrp="1"/>
          </p:cNvSpPr>
          <p:nvPr>
            <p:ph idx="1"/>
          </p:nvPr>
        </p:nvSpPr>
        <p:spPr/>
        <p:txBody>
          <a:bodyPr>
            <a:normAutofit/>
          </a:bodyPr>
          <a:lstStyle/>
          <a:p>
            <a:r>
              <a:rPr lang="en-US" dirty="0"/>
              <a:t>Boaz saw value in the worthless</a:t>
            </a:r>
          </a:p>
          <a:p>
            <a:r>
              <a:rPr lang="en-US" dirty="0"/>
              <a:t>Boaz gave protection to the helpless</a:t>
            </a:r>
          </a:p>
          <a:p>
            <a:r>
              <a:rPr lang="en-US" dirty="0"/>
              <a:t>Boaz provided for the destitute</a:t>
            </a:r>
          </a:p>
          <a:p>
            <a:r>
              <a:rPr lang="en-US" dirty="0"/>
              <a:t>Boaz gave hope to the despondent</a:t>
            </a:r>
          </a:p>
          <a:p>
            <a:r>
              <a:rPr lang="en-US" dirty="0"/>
              <a:t>Boaz redeemed when unnecessary</a:t>
            </a:r>
          </a:p>
          <a:p>
            <a:r>
              <a:rPr lang="en-US" dirty="0"/>
              <a:t>Boaz paid the price she couldn’t pay</a:t>
            </a:r>
          </a:p>
        </p:txBody>
      </p:sp>
    </p:spTree>
    <p:extLst>
      <p:ext uri="{BB962C8B-B14F-4D97-AF65-F5344CB8AC3E}">
        <p14:creationId xmlns:p14="http://schemas.microsoft.com/office/powerpoint/2010/main" val="40863908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3000"/>
                            </p:stCondLst>
                            <p:childTnLst>
                              <p:par>
                                <p:cTn id="13" presetID="22" presetClass="entr" presetSubtype="4"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5500"/>
                            </p:stCondLst>
                            <p:childTnLst>
                              <p:par>
                                <p:cTn id="17" presetID="22" presetClass="entr" presetSubtype="4" fill="hold" grpId="0"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8000"/>
                            </p:stCondLst>
                            <p:childTnLst>
                              <p:par>
                                <p:cTn id="21" presetID="22" presetClass="entr" presetSubtype="4" fill="hold" grpId="0" nodeType="afterEffect">
                                  <p:stCondLst>
                                    <p:cond delay="2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10500"/>
                            </p:stCondLst>
                            <p:childTnLst>
                              <p:par>
                                <p:cTn id="25" presetID="22" presetClass="entr" presetSubtype="4" fill="hold" grpId="0" nodeType="afterEffect">
                                  <p:stCondLst>
                                    <p:cond delay="2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God’s Redeeming Love</a:t>
            </a:r>
          </a:p>
        </p:txBody>
      </p:sp>
      <p:sp>
        <p:nvSpPr>
          <p:cNvPr id="3" name="Content Placeholder 2"/>
          <p:cNvSpPr>
            <a:spLocks noGrp="1"/>
          </p:cNvSpPr>
          <p:nvPr>
            <p:ph idx="1"/>
          </p:nvPr>
        </p:nvSpPr>
        <p:spPr/>
        <p:txBody>
          <a:bodyPr/>
          <a:lstStyle/>
          <a:p>
            <a:r>
              <a:rPr lang="en-US" dirty="0"/>
              <a:t>Galatians 3.13-14, 26-29</a:t>
            </a:r>
          </a:p>
          <a:p>
            <a:r>
              <a:rPr lang="en-US" dirty="0"/>
              <a:t>God did all of this for you and more </a:t>
            </a:r>
          </a:p>
          <a:p>
            <a:r>
              <a:rPr lang="en-US" dirty="0"/>
              <a:t>He did this through the generous and willing sacrifice of Jesus</a:t>
            </a:r>
          </a:p>
          <a:p>
            <a:r>
              <a:rPr lang="en-US" dirty="0"/>
              <a:t>We accept this redemption through being baptized into Christ and belonging to Christ</a:t>
            </a:r>
          </a:p>
          <a:p>
            <a:r>
              <a:rPr lang="en-US" dirty="0"/>
              <a:t>If God is willing to do so much for you, are your willing to commit yourself to Him? </a:t>
            </a:r>
          </a:p>
        </p:txBody>
      </p:sp>
    </p:spTree>
    <p:extLst>
      <p:ext uri="{BB962C8B-B14F-4D97-AF65-F5344CB8AC3E}">
        <p14:creationId xmlns:p14="http://schemas.microsoft.com/office/powerpoint/2010/main" val="22961840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12735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Romans 6.3-7</a:t>
            </a:r>
          </a:p>
        </p:txBody>
      </p:sp>
      <p:sp>
        <p:nvSpPr>
          <p:cNvPr id="5" name="TextBox 4"/>
          <p:cNvSpPr txBox="1"/>
          <p:nvPr/>
        </p:nvSpPr>
        <p:spPr>
          <a:xfrm>
            <a:off x="457200" y="1635294"/>
            <a:ext cx="8358251" cy="4976748"/>
          </a:xfrm>
          <a:prstGeom prst="rect">
            <a:avLst/>
          </a:prstGeom>
          <a:noFill/>
        </p:spPr>
        <p:txBody>
          <a:bodyPr wrap="square" rtlCol="0">
            <a:spAutoFit/>
          </a:bodyPr>
          <a:lstStyle/>
          <a:p>
            <a:r>
              <a:rPr lang="en-US" sz="3600" baseline="30000" dirty="0"/>
              <a:t>5</a:t>
            </a:r>
            <a:r>
              <a:rPr lang="en-US" sz="3600" dirty="0"/>
              <a:t> For if we have been united with him in a death like his, we shall certainly be united with him in a resurrection like his. </a:t>
            </a:r>
            <a:r>
              <a:rPr lang="en-US" sz="3600" baseline="30000" dirty="0"/>
              <a:t>6</a:t>
            </a:r>
            <a:r>
              <a:rPr lang="en-US" sz="3600" dirty="0"/>
              <a:t> We know that our old self was crucified with him in order that the body of sin might be brought to nothing, so that we would no longer be enslaved to sin. </a:t>
            </a:r>
            <a:r>
              <a:rPr lang="en-US" sz="3600" baseline="30000" dirty="0"/>
              <a:t>7</a:t>
            </a:r>
            <a:r>
              <a:rPr lang="en-US" sz="3600" dirty="0"/>
              <a:t> For one who has died has been set free from sin. </a:t>
            </a:r>
          </a:p>
        </p:txBody>
      </p:sp>
    </p:spTree>
    <p:extLst>
      <p:ext uri="{BB962C8B-B14F-4D97-AF65-F5344CB8AC3E}">
        <p14:creationId xmlns:p14="http://schemas.microsoft.com/office/powerpoint/2010/main" val="57248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8329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775957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Right Question</a:t>
            </a:r>
          </a:p>
        </p:txBody>
      </p:sp>
      <p:sp>
        <p:nvSpPr>
          <p:cNvPr id="3" name="Content Placeholder 2"/>
          <p:cNvSpPr>
            <a:spLocks noGrp="1"/>
          </p:cNvSpPr>
          <p:nvPr>
            <p:ph idx="1"/>
          </p:nvPr>
        </p:nvSpPr>
        <p:spPr/>
        <p:txBody>
          <a:bodyPr>
            <a:normAutofit fontScale="92500" lnSpcReduction="20000"/>
          </a:bodyPr>
          <a:lstStyle/>
          <a:p>
            <a:r>
              <a:rPr lang="en-US" dirty="0"/>
              <a:t>Often we ask, “What must we do…?” </a:t>
            </a:r>
          </a:p>
          <a:p>
            <a:pPr lvl="1"/>
            <a:r>
              <a:rPr lang="en-US" dirty="0"/>
              <a:t>Acts 2.38; 16.30</a:t>
            </a:r>
          </a:p>
          <a:p>
            <a:r>
              <a:rPr lang="en-US" dirty="0"/>
              <a:t>But another legitimate question is, “What must we believe…?” </a:t>
            </a:r>
          </a:p>
          <a:p>
            <a:pPr lvl="1"/>
            <a:r>
              <a:rPr lang="en-US" dirty="0"/>
              <a:t>Belief is essential (John 3.15-16; Acts 15.11; Romans 5.1-2; Hebrews 11.6)</a:t>
            </a:r>
          </a:p>
          <a:p>
            <a:pPr lvl="1"/>
            <a:r>
              <a:rPr lang="en-US" dirty="0"/>
              <a:t>Belief is the work of God (John 6.29)</a:t>
            </a:r>
          </a:p>
          <a:p>
            <a:pPr lvl="1"/>
            <a:r>
              <a:rPr lang="en-US" dirty="0"/>
              <a:t>Believe and repent (Acts 20.21; Revelation 3.3)</a:t>
            </a:r>
          </a:p>
          <a:p>
            <a:pPr lvl="1"/>
            <a:r>
              <a:rPr lang="en-US" dirty="0"/>
              <a:t>Believe and confess (Acts 8.37; Romans 10.9-10)</a:t>
            </a:r>
          </a:p>
          <a:p>
            <a:pPr lvl="1"/>
            <a:r>
              <a:rPr lang="en-US" dirty="0"/>
              <a:t>Believe and be baptized (Mark 16.16; Galatians 3.22, 26-27)</a:t>
            </a:r>
          </a:p>
          <a:p>
            <a:pPr lvl="1"/>
            <a:endParaRPr lang="en-US" dirty="0"/>
          </a:p>
        </p:txBody>
      </p:sp>
    </p:spTree>
    <p:extLst>
      <p:ext uri="{BB962C8B-B14F-4D97-AF65-F5344CB8AC3E}">
        <p14:creationId xmlns:p14="http://schemas.microsoft.com/office/powerpoint/2010/main" val="21663009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down)">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Proper Understanding</a:t>
            </a:r>
          </a:p>
        </p:txBody>
      </p:sp>
      <p:sp>
        <p:nvSpPr>
          <p:cNvPr id="3" name="Content Placeholder 2"/>
          <p:cNvSpPr>
            <a:spLocks noGrp="1"/>
          </p:cNvSpPr>
          <p:nvPr>
            <p:ph idx="1"/>
          </p:nvPr>
        </p:nvSpPr>
        <p:spPr/>
        <p:txBody>
          <a:bodyPr>
            <a:normAutofit fontScale="92500" lnSpcReduction="20000"/>
          </a:bodyPr>
          <a:lstStyle/>
          <a:p>
            <a:r>
              <a:rPr lang="en-US" dirty="0"/>
              <a:t>Baptism is an act of faith where a person is  immersed in water in response to grace</a:t>
            </a:r>
          </a:p>
          <a:p>
            <a:pPr lvl="1"/>
            <a:r>
              <a:rPr lang="en-US" dirty="0"/>
              <a:t>In an appeal to God for a clear conscience (1 Pet 3.21)</a:t>
            </a:r>
          </a:p>
          <a:p>
            <a:pPr lvl="1"/>
            <a:r>
              <a:rPr lang="en-US" dirty="0"/>
              <a:t>With desire to be washed from sins (Acts 2.36; 22.16)</a:t>
            </a:r>
          </a:p>
          <a:p>
            <a:pPr lvl="1"/>
            <a:r>
              <a:rPr lang="en-US" dirty="0"/>
              <a:t>To access the saving power of Jesus’ sacrifice (Rom 6.3-4; Col 2.12)</a:t>
            </a:r>
          </a:p>
          <a:p>
            <a:pPr lvl="1"/>
            <a:r>
              <a:rPr lang="en-US" dirty="0"/>
              <a:t>To join Christ’s body or the Kingdom (1 </a:t>
            </a:r>
            <a:r>
              <a:rPr lang="en-US" dirty="0" err="1"/>
              <a:t>Cor</a:t>
            </a:r>
            <a:r>
              <a:rPr lang="en-US" dirty="0"/>
              <a:t> 12.13)</a:t>
            </a:r>
          </a:p>
          <a:p>
            <a:pPr lvl="1"/>
            <a:r>
              <a:rPr lang="en-US" dirty="0"/>
              <a:t>To put on Christ and gain an inheritance (Gal 3.27-29)</a:t>
            </a:r>
          </a:p>
          <a:p>
            <a:pPr lvl="1"/>
            <a:r>
              <a:rPr lang="en-US" dirty="0"/>
              <a:t>To be saved (Mk 16.16)</a:t>
            </a:r>
          </a:p>
          <a:p>
            <a:pPr lvl="1"/>
            <a:r>
              <a:rPr lang="en-US" dirty="0"/>
              <a:t>Follows belief, repentance, and confession (Acts 16.31-33; Rom 10.9-13)</a:t>
            </a:r>
          </a:p>
          <a:p>
            <a:endParaRPr lang="en-US" dirty="0"/>
          </a:p>
        </p:txBody>
      </p:sp>
    </p:spTree>
    <p:extLst>
      <p:ext uri="{BB962C8B-B14F-4D97-AF65-F5344CB8AC3E}">
        <p14:creationId xmlns:p14="http://schemas.microsoft.com/office/powerpoint/2010/main" val="289566920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Important Decision</a:t>
            </a:r>
          </a:p>
        </p:txBody>
      </p:sp>
      <p:sp>
        <p:nvSpPr>
          <p:cNvPr id="3" name="Content Placeholder 2"/>
          <p:cNvSpPr>
            <a:spLocks noGrp="1"/>
          </p:cNvSpPr>
          <p:nvPr>
            <p:ph idx="1"/>
          </p:nvPr>
        </p:nvSpPr>
        <p:spPr/>
        <p:txBody>
          <a:bodyPr/>
          <a:lstStyle/>
          <a:p>
            <a:r>
              <a:rPr lang="en-US" dirty="0"/>
              <a:t>The most important decision in our earthly lives is marriage.</a:t>
            </a:r>
          </a:p>
          <a:p>
            <a:r>
              <a:rPr lang="en-US" dirty="0"/>
              <a:t>The most important decision in our spiritual lives is immersion.</a:t>
            </a:r>
          </a:p>
          <a:p>
            <a:endParaRPr lang="en-US" dirty="0"/>
          </a:p>
        </p:txBody>
      </p:sp>
    </p:spTree>
    <p:extLst>
      <p:ext uri="{BB962C8B-B14F-4D97-AF65-F5344CB8AC3E}">
        <p14:creationId xmlns:p14="http://schemas.microsoft.com/office/powerpoint/2010/main" val="306984379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Personal Relationship</a:t>
            </a:r>
          </a:p>
        </p:txBody>
      </p:sp>
      <p:sp>
        <p:nvSpPr>
          <p:cNvPr id="3" name="Content Placeholder 2"/>
          <p:cNvSpPr>
            <a:spLocks noGrp="1"/>
          </p:cNvSpPr>
          <p:nvPr>
            <p:ph idx="1"/>
          </p:nvPr>
        </p:nvSpPr>
        <p:spPr/>
        <p:txBody>
          <a:bodyPr>
            <a:normAutofit lnSpcReduction="10000"/>
          </a:bodyPr>
          <a:lstStyle/>
          <a:p>
            <a:r>
              <a:rPr lang="en-US" dirty="0"/>
              <a:t>We come to know Jesus first</a:t>
            </a:r>
          </a:p>
          <a:p>
            <a:pPr lvl="1"/>
            <a:r>
              <a:rPr lang="en-US" dirty="0"/>
              <a:t>He is strong, attractive, and desirable</a:t>
            </a:r>
          </a:p>
          <a:p>
            <a:pPr lvl="1"/>
            <a:r>
              <a:rPr lang="en-US" dirty="0"/>
              <a:t>He is responsible, faithful, and redeeming</a:t>
            </a:r>
          </a:p>
          <a:p>
            <a:pPr lvl="1"/>
            <a:r>
              <a:rPr lang="en-US" dirty="0"/>
              <a:t>He cares for us first</a:t>
            </a:r>
          </a:p>
          <a:p>
            <a:r>
              <a:rPr lang="en-US" dirty="0"/>
              <a:t>We decide He is worth pursuing </a:t>
            </a:r>
          </a:p>
          <a:p>
            <a:r>
              <a:rPr lang="en-US" dirty="0"/>
              <a:t>We grow to know Him more </a:t>
            </a:r>
          </a:p>
          <a:p>
            <a:r>
              <a:rPr lang="en-US" dirty="0"/>
              <a:t>We grow dependent on Him and realize we cannot live without Him</a:t>
            </a:r>
          </a:p>
          <a:p>
            <a:r>
              <a:rPr lang="en-US" dirty="0"/>
              <a:t>We commit to belonging to Him</a:t>
            </a:r>
          </a:p>
          <a:p>
            <a:endParaRPr lang="en-US" dirty="0"/>
          </a:p>
          <a:p>
            <a:endParaRPr lang="en-US" dirty="0"/>
          </a:p>
        </p:txBody>
      </p:sp>
    </p:spTree>
    <p:extLst>
      <p:ext uri="{BB962C8B-B14F-4D97-AF65-F5344CB8AC3E}">
        <p14:creationId xmlns:p14="http://schemas.microsoft.com/office/powerpoint/2010/main" val="1295777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Belonging to Him</a:t>
            </a:r>
          </a:p>
        </p:txBody>
      </p:sp>
      <p:sp>
        <p:nvSpPr>
          <p:cNvPr id="3" name="Content Placeholder 2"/>
          <p:cNvSpPr>
            <a:spLocks noGrp="1"/>
          </p:cNvSpPr>
          <p:nvPr>
            <p:ph idx="1"/>
          </p:nvPr>
        </p:nvSpPr>
        <p:spPr/>
        <p:txBody>
          <a:bodyPr>
            <a:normAutofit fontScale="92500" lnSpcReduction="10000"/>
          </a:bodyPr>
          <a:lstStyle/>
          <a:p>
            <a:r>
              <a:rPr lang="en-US" dirty="0"/>
              <a:t>Our baptism is our wedding ceremony (2 </a:t>
            </a:r>
            <a:r>
              <a:rPr lang="en-US" dirty="0" err="1"/>
              <a:t>Cor</a:t>
            </a:r>
            <a:r>
              <a:rPr lang="en-US" dirty="0"/>
              <a:t> 11.2; </a:t>
            </a:r>
            <a:r>
              <a:rPr lang="en-US" dirty="0" err="1"/>
              <a:t>Eph</a:t>
            </a:r>
            <a:r>
              <a:rPr lang="en-US" dirty="0"/>
              <a:t> 5.22-33)</a:t>
            </a:r>
          </a:p>
          <a:p>
            <a:pPr lvl="1"/>
            <a:r>
              <a:rPr lang="en-US" dirty="0"/>
              <a:t>We give up our life without Him</a:t>
            </a:r>
          </a:p>
          <a:p>
            <a:pPr lvl="1"/>
            <a:r>
              <a:rPr lang="en-US" dirty="0"/>
              <a:t>We state our intentions to be committed to Him</a:t>
            </a:r>
          </a:p>
          <a:p>
            <a:pPr lvl="1"/>
            <a:r>
              <a:rPr lang="en-US" dirty="0"/>
              <a:t>We take His name as our own</a:t>
            </a:r>
          </a:p>
          <a:p>
            <a:pPr lvl="1"/>
            <a:r>
              <a:rPr lang="en-US" dirty="0"/>
              <a:t>We are united with Him</a:t>
            </a:r>
          </a:p>
          <a:p>
            <a:r>
              <a:rPr lang="en-US" dirty="0"/>
              <a:t>“What God has joined together, let no man separate.” (Matt 19.5-6; 1 </a:t>
            </a:r>
            <a:r>
              <a:rPr lang="en-US" dirty="0" err="1"/>
              <a:t>Cor</a:t>
            </a:r>
            <a:r>
              <a:rPr lang="en-US" dirty="0"/>
              <a:t> 6.17)</a:t>
            </a:r>
          </a:p>
          <a:p>
            <a:pPr lvl="1"/>
            <a:r>
              <a:rPr lang="en-US" dirty="0"/>
              <a:t>There is no turning away from God </a:t>
            </a:r>
          </a:p>
          <a:p>
            <a:pPr lvl="1"/>
            <a:r>
              <a:rPr lang="en-US" dirty="0"/>
              <a:t>God never lets us go (Rom 8.31-39)</a:t>
            </a:r>
          </a:p>
          <a:p>
            <a:pPr lvl="1"/>
            <a:endParaRPr lang="en-US" dirty="0"/>
          </a:p>
        </p:txBody>
      </p:sp>
    </p:spTree>
    <p:extLst>
      <p:ext uri="{BB962C8B-B14F-4D97-AF65-F5344CB8AC3E}">
        <p14:creationId xmlns:p14="http://schemas.microsoft.com/office/powerpoint/2010/main" val="29377706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6562</TotalTime>
  <Words>602</Words>
  <Application>Microsoft Office PowerPoint</Application>
  <PresentationFormat>On-screen Show (4:3)</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Bodoni 72 Smallcaps Book</vt:lpstr>
      <vt:lpstr>Calibri</vt:lpstr>
      <vt:lpstr> Black </vt:lpstr>
      <vt:lpstr>Romans 6.3-7</vt:lpstr>
      <vt:lpstr>Romans 6.3-7</vt:lpstr>
      <vt:lpstr>PowerPoint Presentation</vt:lpstr>
      <vt:lpstr>PowerPoint Presentation</vt:lpstr>
      <vt:lpstr>The Right Question</vt:lpstr>
      <vt:lpstr>A Proper Understanding</vt:lpstr>
      <vt:lpstr>The Most Important Decision</vt:lpstr>
      <vt:lpstr>A Personal Relationship</vt:lpstr>
      <vt:lpstr>Belonging to Him</vt:lpstr>
      <vt:lpstr>A Redeeming Love</vt:lpstr>
      <vt:lpstr>God’s Redeeming Love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EastShelby</cp:lastModifiedBy>
  <cp:revision>19</cp:revision>
  <dcterms:created xsi:type="dcterms:W3CDTF">2017-02-28T10:38:25Z</dcterms:created>
  <dcterms:modified xsi:type="dcterms:W3CDTF">2017-03-05T15:27:04Z</dcterms:modified>
</cp:coreProperties>
</file>