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 id="256" r:id="rId4"/>
    <p:sldId id="258" r:id="rId5"/>
    <p:sldId id="264" r:id="rId6"/>
    <p:sldId id="267" r:id="rId7"/>
    <p:sldId id="265" r:id="rId8"/>
    <p:sldId id="266" r:id="rId9"/>
    <p:sldId id="260" r:id="rId10"/>
    <p:sldId id="261" r:id="rId11"/>
    <p:sldId id="262"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8" autoAdjust="0"/>
    <p:restoredTop sz="94716" autoAdjust="0"/>
  </p:normalViewPr>
  <p:slideViewPr>
    <p:cSldViewPr snapToGrid="0" snapToObjects="1">
      <p:cViewPr varScale="1">
        <p:scale>
          <a:sx n="81" d="100"/>
          <a:sy n="81" d="100"/>
        </p:scale>
        <p:origin x="84" y="5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pic>
        <p:nvPicPr>
          <p:cNvPr id="7" name="Picture 6" descr="02262017-TerribleLie.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02262017-TerribleLieContent.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530610" y="274638"/>
            <a:ext cx="5156190" cy="1143000"/>
          </a:xfrm>
        </p:spPr>
        <p:txBody>
          <a:bodyPr/>
          <a:lstStyle>
            <a:lvl1pPr>
              <a:defRPr b="1" i="0">
                <a:latin typeface="Georgia"/>
                <a:cs typeface="Georgia"/>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30610" y="1600200"/>
            <a:ext cx="515619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BFECD78-3C8E-49F2-8FAB-59489D168ABB}"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2/26/2017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2/26/2017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2/26/2017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2/26/2017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3.7-8</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Then the eyes of both of them were opened and they knew that they were naked; and they sewed fig leaves together and made themselves coverings.</a:t>
            </a:r>
          </a:p>
          <a:p>
            <a:pPr marL="0" indent="0">
              <a:buNone/>
            </a:pPr>
            <a:r>
              <a:rPr lang="en-US" dirty="0" smtClean="0"/>
              <a:t>And they heard the sound of the Lord God walking in the garden in the cool of the day and Adam and his wife hid themselves from the presence of the Lord God among the trees of the garden. </a:t>
            </a:r>
            <a:endParaRPr lang="en-US" dirty="0"/>
          </a:p>
        </p:txBody>
      </p:sp>
    </p:spTree>
    <p:extLst>
      <p:ext uri="{BB962C8B-B14F-4D97-AF65-F5344CB8AC3E}">
        <p14:creationId xmlns:p14="http://schemas.microsoft.com/office/powerpoint/2010/main" val="3864645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Sin in </a:t>
            </a:r>
            <a:br>
              <a:rPr lang="en-US" dirty="0" smtClean="0"/>
            </a:br>
            <a:r>
              <a:rPr lang="en-US" dirty="0" smtClean="0"/>
              <a:t>the Garden</a:t>
            </a:r>
            <a:endParaRPr lang="en-US" dirty="0"/>
          </a:p>
        </p:txBody>
      </p:sp>
      <p:sp>
        <p:nvSpPr>
          <p:cNvPr id="3" name="Content Placeholder 2"/>
          <p:cNvSpPr>
            <a:spLocks noGrp="1"/>
          </p:cNvSpPr>
          <p:nvPr>
            <p:ph idx="1"/>
          </p:nvPr>
        </p:nvSpPr>
        <p:spPr/>
        <p:txBody>
          <a:bodyPr/>
          <a:lstStyle/>
          <a:p>
            <a:r>
              <a:rPr lang="en-US" dirty="0" smtClean="0"/>
              <a:t>They eat the forbidden fruit</a:t>
            </a:r>
          </a:p>
          <a:p>
            <a:r>
              <a:rPr lang="en-US" dirty="0" smtClean="0"/>
              <a:t>They question and disobey God</a:t>
            </a:r>
          </a:p>
          <a:p>
            <a:r>
              <a:rPr lang="en-US" dirty="0" smtClean="0"/>
              <a:t>They seek to fulfill self</a:t>
            </a:r>
          </a:p>
          <a:p>
            <a:r>
              <a:rPr lang="en-US" dirty="0" smtClean="0"/>
              <a:t>They seek to be more than they are created to be</a:t>
            </a:r>
          </a:p>
          <a:p>
            <a:endParaRPr lang="en-US" dirty="0"/>
          </a:p>
        </p:txBody>
      </p:sp>
    </p:spTree>
    <p:extLst>
      <p:ext uri="{BB962C8B-B14F-4D97-AF65-F5344CB8AC3E}">
        <p14:creationId xmlns:p14="http://schemas.microsoft.com/office/powerpoint/2010/main" val="143514727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Consequences of the First Sin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earth is cursed (3.17)</a:t>
            </a:r>
          </a:p>
          <a:p>
            <a:r>
              <a:rPr lang="en-US" dirty="0" smtClean="0"/>
              <a:t>Man and woman’s work is intensified (3.16, 19)</a:t>
            </a:r>
          </a:p>
          <a:p>
            <a:r>
              <a:rPr lang="en-US" dirty="0" smtClean="0"/>
              <a:t>Man’s relationship with woman is endangered (3.16)</a:t>
            </a:r>
          </a:p>
          <a:p>
            <a:r>
              <a:rPr lang="en-US" dirty="0" smtClean="0"/>
              <a:t>Death is enacted (3.19)</a:t>
            </a:r>
          </a:p>
          <a:p>
            <a:r>
              <a:rPr lang="en-US" dirty="0" smtClean="0"/>
              <a:t>Spiritual death is experienced (3.7-8)</a:t>
            </a:r>
            <a:endParaRPr lang="en-US" dirty="0"/>
          </a:p>
          <a:p>
            <a:r>
              <a:rPr lang="en-US" dirty="0" smtClean="0"/>
              <a:t>The future is determined (3.15)</a:t>
            </a:r>
          </a:p>
        </p:txBody>
      </p:sp>
    </p:spTree>
    <p:extLst>
      <p:ext uri="{BB962C8B-B14F-4D97-AF65-F5344CB8AC3E}">
        <p14:creationId xmlns:p14="http://schemas.microsoft.com/office/powerpoint/2010/main" val="168619786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Glimpses of Redemption</a:t>
            </a:r>
            <a:endParaRPr lang="en-US" dirty="0"/>
          </a:p>
        </p:txBody>
      </p:sp>
      <p:sp>
        <p:nvSpPr>
          <p:cNvPr id="3" name="Content Placeholder 2"/>
          <p:cNvSpPr>
            <a:spLocks noGrp="1"/>
          </p:cNvSpPr>
          <p:nvPr>
            <p:ph idx="1"/>
          </p:nvPr>
        </p:nvSpPr>
        <p:spPr>
          <a:xfrm>
            <a:off x="3530610" y="1600200"/>
            <a:ext cx="5373470" cy="4525963"/>
          </a:xfrm>
        </p:spPr>
        <p:txBody>
          <a:bodyPr>
            <a:normAutofit fontScale="85000" lnSpcReduction="10000"/>
          </a:bodyPr>
          <a:lstStyle/>
          <a:p>
            <a:r>
              <a:rPr lang="en-US" dirty="0" smtClean="0"/>
              <a:t>Jesus defeats the devil (</a:t>
            </a:r>
            <a:r>
              <a:rPr lang="en-US" dirty="0" err="1" smtClean="0"/>
              <a:t>Heb</a:t>
            </a:r>
            <a:r>
              <a:rPr lang="en-US" dirty="0" smtClean="0"/>
              <a:t> 2.14)</a:t>
            </a:r>
          </a:p>
          <a:p>
            <a:r>
              <a:rPr lang="en-US" dirty="0" smtClean="0"/>
              <a:t>Jesus defeats death (1 </a:t>
            </a:r>
            <a:r>
              <a:rPr lang="en-US" dirty="0" err="1" smtClean="0"/>
              <a:t>Cor</a:t>
            </a:r>
            <a:r>
              <a:rPr lang="en-US" dirty="0" smtClean="0"/>
              <a:t> 15.54-57)</a:t>
            </a:r>
          </a:p>
          <a:p>
            <a:r>
              <a:rPr lang="en-US" dirty="0" smtClean="0"/>
              <a:t>Jesus defeats shame and guilt (Col 2.14-15)</a:t>
            </a:r>
          </a:p>
          <a:p>
            <a:r>
              <a:rPr lang="en-US" dirty="0" smtClean="0"/>
              <a:t>Jesus defeats this world (</a:t>
            </a:r>
            <a:r>
              <a:rPr lang="en-US" dirty="0" err="1" smtClean="0"/>
              <a:t>Jn</a:t>
            </a:r>
            <a:r>
              <a:rPr lang="en-US" dirty="0" smtClean="0"/>
              <a:t> 16.33)</a:t>
            </a:r>
          </a:p>
          <a:p>
            <a:r>
              <a:rPr lang="en-US" dirty="0" smtClean="0"/>
              <a:t>Jesus defeats fallen nature of world (Rom 8.21-22) </a:t>
            </a:r>
          </a:p>
          <a:p>
            <a:r>
              <a:rPr lang="en-US" dirty="0" smtClean="0"/>
              <a:t>Jesus defeats sin (Rom 5.17)</a:t>
            </a:r>
          </a:p>
        </p:txBody>
      </p:sp>
    </p:spTree>
    <p:extLst>
      <p:ext uri="{BB962C8B-B14F-4D97-AF65-F5344CB8AC3E}">
        <p14:creationId xmlns:p14="http://schemas.microsoft.com/office/powerpoint/2010/main" val="370903152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4602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4491124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dirty="0"/>
              <a:t> </a:t>
            </a:r>
            <a:r>
              <a:rPr lang="en-US" dirty="0" smtClean="0"/>
              <a:t>Rules of </a:t>
            </a:r>
            <a:br>
              <a:rPr lang="en-US" dirty="0" smtClean="0"/>
            </a:br>
            <a:r>
              <a:rPr lang="en-US" dirty="0" smtClean="0"/>
              <a:t>the Garden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“Be fruitful and multiply and fill the earth and subdue it” (Gen 1.28)</a:t>
            </a:r>
          </a:p>
          <a:p>
            <a:pPr marL="514350" indent="-514350">
              <a:buFont typeface="+mj-lt"/>
              <a:buAutoNum type="arabicPeriod"/>
            </a:pPr>
            <a:r>
              <a:rPr lang="en-US" dirty="0" smtClean="0"/>
              <a:t>To work and keep the garden (Gen 2.15)</a:t>
            </a:r>
          </a:p>
          <a:p>
            <a:pPr marL="514350" indent="-514350">
              <a:buFont typeface="+mj-lt"/>
              <a:buAutoNum type="arabicPeriod"/>
            </a:pPr>
            <a:r>
              <a:rPr lang="en-US" dirty="0" smtClean="0"/>
              <a:t>To not eat (or touch) the forbidden tree (Gen 2.17; 3.3). </a:t>
            </a:r>
            <a:endParaRPr lang="en-US" dirty="0"/>
          </a:p>
        </p:txBody>
      </p:sp>
    </p:spTree>
    <p:extLst>
      <p:ext uri="{BB962C8B-B14F-4D97-AF65-F5344CB8AC3E}">
        <p14:creationId xmlns:p14="http://schemas.microsoft.com/office/powerpoint/2010/main" val="424156319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Erasing Assumptions</a:t>
            </a:r>
            <a:endParaRPr lang="en-US" dirty="0"/>
          </a:p>
        </p:txBody>
      </p:sp>
      <p:sp>
        <p:nvSpPr>
          <p:cNvPr id="3" name="Content Placeholder 2"/>
          <p:cNvSpPr>
            <a:spLocks noGrp="1"/>
          </p:cNvSpPr>
          <p:nvPr>
            <p:ph idx="1"/>
          </p:nvPr>
        </p:nvSpPr>
        <p:spPr>
          <a:xfrm>
            <a:off x="3530610" y="1600200"/>
            <a:ext cx="5156190" cy="5081029"/>
          </a:xfrm>
        </p:spPr>
        <p:txBody>
          <a:bodyPr>
            <a:normAutofit/>
          </a:bodyPr>
          <a:lstStyle/>
          <a:p>
            <a:r>
              <a:rPr lang="en-US" dirty="0" smtClean="0"/>
              <a:t>We assume the garden was a massive place where all people could live forever</a:t>
            </a:r>
          </a:p>
          <a:p>
            <a:r>
              <a:rPr lang="en-US" dirty="0" smtClean="0"/>
              <a:t>We assume they were restricted to the garden</a:t>
            </a:r>
          </a:p>
          <a:p>
            <a:r>
              <a:rPr lang="en-US" dirty="0" smtClean="0"/>
              <a:t>We assume they were in the garden for a short time</a:t>
            </a:r>
          </a:p>
        </p:txBody>
      </p:sp>
    </p:spTree>
    <p:extLst>
      <p:ext uri="{BB962C8B-B14F-4D97-AF65-F5344CB8AC3E}">
        <p14:creationId xmlns:p14="http://schemas.microsoft.com/office/powerpoint/2010/main" val="97695265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Erasing Assumptions</a:t>
            </a:r>
            <a:endParaRPr lang="en-US" dirty="0"/>
          </a:p>
        </p:txBody>
      </p:sp>
      <p:sp>
        <p:nvSpPr>
          <p:cNvPr id="3" name="Content Placeholder 2"/>
          <p:cNvSpPr>
            <a:spLocks noGrp="1"/>
          </p:cNvSpPr>
          <p:nvPr>
            <p:ph idx="1"/>
          </p:nvPr>
        </p:nvSpPr>
        <p:spPr>
          <a:xfrm>
            <a:off x="3530610" y="1600200"/>
            <a:ext cx="5156190" cy="5081029"/>
          </a:xfrm>
        </p:spPr>
        <p:txBody>
          <a:bodyPr>
            <a:normAutofit/>
          </a:bodyPr>
          <a:lstStyle/>
          <a:p>
            <a:r>
              <a:rPr lang="en-US" dirty="0" smtClean="0"/>
              <a:t>We assume they were “less intelligent” (intellectually innocent)</a:t>
            </a:r>
          </a:p>
          <a:p>
            <a:r>
              <a:rPr lang="en-US" dirty="0" smtClean="0"/>
              <a:t>We assume knowledge was bad/evil</a:t>
            </a:r>
          </a:p>
          <a:p>
            <a:r>
              <a:rPr lang="en-US" dirty="0" smtClean="0"/>
              <a:t>We assume they had no children until Cain and Abel (outside the garden)</a:t>
            </a:r>
          </a:p>
        </p:txBody>
      </p:sp>
    </p:spTree>
    <p:extLst>
      <p:ext uri="{BB962C8B-B14F-4D97-AF65-F5344CB8AC3E}">
        <p14:creationId xmlns:p14="http://schemas.microsoft.com/office/powerpoint/2010/main" val="303553409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Retelling the Story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God creates Adam and Eve and places them in a garden</a:t>
            </a:r>
          </a:p>
          <a:p>
            <a:r>
              <a:rPr lang="en-US" dirty="0" smtClean="0"/>
              <a:t>They live on the earth and keep the garden</a:t>
            </a:r>
          </a:p>
          <a:p>
            <a:r>
              <a:rPr lang="en-US" dirty="0" smtClean="0"/>
              <a:t>They procreate and spread throughout the world</a:t>
            </a:r>
          </a:p>
          <a:p>
            <a:r>
              <a:rPr lang="en-US" dirty="0" smtClean="0"/>
              <a:t>They have a daily job of caring for the garden</a:t>
            </a:r>
          </a:p>
          <a:p>
            <a:pPr lvl="1"/>
            <a:r>
              <a:rPr lang="en-US" dirty="0" smtClean="0"/>
              <a:t>And a daily choice regarding the trees</a:t>
            </a:r>
          </a:p>
        </p:txBody>
      </p:sp>
    </p:spTree>
    <p:extLst>
      <p:ext uri="{BB962C8B-B14F-4D97-AF65-F5344CB8AC3E}">
        <p14:creationId xmlns:p14="http://schemas.microsoft.com/office/powerpoint/2010/main" val="274392310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Obvious Choice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One tree is the “tree of life” </a:t>
            </a:r>
          </a:p>
          <a:p>
            <a:pPr lvl="1"/>
            <a:r>
              <a:rPr lang="en-US" dirty="0" smtClean="0"/>
              <a:t>Gives life</a:t>
            </a:r>
          </a:p>
          <a:p>
            <a:pPr lvl="1"/>
            <a:r>
              <a:rPr lang="en-US" dirty="0" smtClean="0"/>
              <a:t>Obeys God</a:t>
            </a:r>
          </a:p>
          <a:p>
            <a:r>
              <a:rPr lang="en-US" dirty="0" smtClean="0"/>
              <a:t>One tree is the “tree of knowledge of good and evil”</a:t>
            </a:r>
          </a:p>
          <a:p>
            <a:pPr lvl="1"/>
            <a:r>
              <a:rPr lang="en-US" dirty="0" smtClean="0"/>
              <a:t>Gives death</a:t>
            </a:r>
          </a:p>
          <a:p>
            <a:pPr lvl="1"/>
            <a:r>
              <a:rPr lang="en-US" dirty="0" smtClean="0"/>
              <a:t>Disobeys God</a:t>
            </a:r>
          </a:p>
          <a:p>
            <a:r>
              <a:rPr lang="en-US" dirty="0" smtClean="0"/>
              <a:t>The point of the trees is to emphasize the benefit of choosing God</a:t>
            </a:r>
            <a:endParaRPr lang="en-US" dirty="0"/>
          </a:p>
        </p:txBody>
      </p:sp>
    </p:spTree>
    <p:extLst>
      <p:ext uri="{BB962C8B-B14F-4D97-AF65-F5344CB8AC3E}">
        <p14:creationId xmlns:p14="http://schemas.microsoft.com/office/powerpoint/2010/main" val="269042194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Lie in</a:t>
            </a:r>
            <a:br>
              <a:rPr lang="en-US" dirty="0" smtClean="0"/>
            </a:br>
            <a:r>
              <a:rPr lang="en-US" dirty="0" smtClean="0"/>
              <a:t>the Garden</a:t>
            </a:r>
            <a:endParaRPr lang="en-US" dirty="0"/>
          </a:p>
        </p:txBody>
      </p:sp>
      <p:sp>
        <p:nvSpPr>
          <p:cNvPr id="3" name="Content Placeholder 2"/>
          <p:cNvSpPr>
            <a:spLocks noGrp="1"/>
          </p:cNvSpPr>
          <p:nvPr>
            <p:ph idx="1"/>
          </p:nvPr>
        </p:nvSpPr>
        <p:spPr/>
        <p:txBody>
          <a:bodyPr/>
          <a:lstStyle/>
          <a:p>
            <a:r>
              <a:rPr lang="en-US" dirty="0" smtClean="0"/>
              <a:t>The serpent causes doubt</a:t>
            </a:r>
          </a:p>
          <a:p>
            <a:pPr lvl="1"/>
            <a:r>
              <a:rPr lang="en-US" dirty="0" smtClean="0"/>
              <a:t>In God (3.1)</a:t>
            </a:r>
          </a:p>
          <a:p>
            <a:pPr lvl="1"/>
            <a:r>
              <a:rPr lang="en-US" dirty="0" smtClean="0"/>
              <a:t>In the command (3.1)</a:t>
            </a:r>
          </a:p>
          <a:p>
            <a:pPr lvl="1"/>
            <a:r>
              <a:rPr lang="en-US" dirty="0" smtClean="0"/>
              <a:t>In Eve (3.1)</a:t>
            </a:r>
          </a:p>
          <a:p>
            <a:pPr lvl="1"/>
            <a:r>
              <a:rPr lang="en-US" dirty="0" smtClean="0"/>
              <a:t>In the consequence (3.4)</a:t>
            </a:r>
          </a:p>
          <a:p>
            <a:pPr lvl="1"/>
            <a:r>
              <a:rPr lang="en-US" dirty="0" smtClean="0"/>
              <a:t>In God’s work (3.5)</a:t>
            </a:r>
          </a:p>
          <a:p>
            <a:r>
              <a:rPr lang="en-US" dirty="0" smtClean="0"/>
              <a:t>Eve sees the tree in an entirely new way (3.6)</a:t>
            </a:r>
          </a:p>
          <a:p>
            <a:endParaRPr lang="en-US" dirty="0" smtClean="0"/>
          </a:p>
        </p:txBody>
      </p:sp>
    </p:spTree>
    <p:extLst>
      <p:ext uri="{BB962C8B-B14F-4D97-AF65-F5344CB8AC3E}">
        <p14:creationId xmlns:p14="http://schemas.microsoft.com/office/powerpoint/2010/main" val="257443173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5799</TotalTime>
  <Words>460</Words>
  <Application>Microsoft Office PowerPoint</Application>
  <PresentationFormat>On-screen Show (4:3)</PresentationFormat>
  <Paragraphs>56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Georgia</vt:lpstr>
      <vt:lpstr> Black </vt:lpstr>
      <vt:lpstr>Genesis 3.7-8</vt:lpstr>
      <vt:lpstr>PowerPoint Presentation</vt:lpstr>
      <vt:lpstr>PowerPoint Presentation</vt:lpstr>
      <vt:lpstr>The  Rules of  the Garden</vt:lpstr>
      <vt:lpstr>Erasing Assumptions</vt:lpstr>
      <vt:lpstr>Erasing Assumptions</vt:lpstr>
      <vt:lpstr>Retelling the Story</vt:lpstr>
      <vt:lpstr>The Obvious Choice</vt:lpstr>
      <vt:lpstr>The Lie in the Garden</vt:lpstr>
      <vt:lpstr>The Sin in  the Garden</vt:lpstr>
      <vt:lpstr>The Consequences of the First Sin</vt:lpstr>
      <vt:lpstr>Glimpses of Redemption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Shanks</dc:creator>
  <cp:lastModifiedBy>BoothR</cp:lastModifiedBy>
  <cp:revision>13</cp:revision>
  <dcterms:created xsi:type="dcterms:W3CDTF">2017-02-22T11:57:23Z</dcterms:created>
  <dcterms:modified xsi:type="dcterms:W3CDTF">2017-02-26T14:56:10Z</dcterms:modified>
</cp:coreProperties>
</file>