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56" r:id="rId2"/>
    <p:sldId id="257" r:id="rId3"/>
    <p:sldId id="261" r:id="rId4"/>
    <p:sldId id="258" r:id="rId5"/>
    <p:sldId id="262" r:id="rId6"/>
    <p:sldId id="263" r:id="rId7"/>
    <p:sldId id="264" r:id="rId8"/>
    <p:sldId id="265"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7"/>
    <p:restoredTop sz="86385"/>
  </p:normalViewPr>
  <p:slideViewPr>
    <p:cSldViewPr snapToGrid="0" snapToObjects="1">
      <p:cViewPr varScale="1">
        <p:scale>
          <a:sx n="96" d="100"/>
          <a:sy n="96" d="100"/>
        </p:scale>
        <p:origin x="592" y="168"/>
      </p:cViewPr>
      <p:guideLst/>
    </p:cSldViewPr>
  </p:slideViewPr>
  <p:outlineViewPr>
    <p:cViewPr>
      <p:scale>
        <a:sx n="33" d="100"/>
        <a:sy n="33" d="100"/>
      </p:scale>
      <p:origin x="0" y="-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93043-0148-0645-AB69-EE65EAD5D477}" type="datetimeFigureOut">
              <a:rPr lang="en-US" smtClean="0"/>
              <a:t>2/26/17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1C153-AB9F-EA43-A7CA-37271651DA43}" type="slidenum">
              <a:rPr lang="en-US" smtClean="0"/>
              <a:t>‹#›</a:t>
            </a:fld>
            <a:endParaRPr lang="en-US"/>
          </a:p>
        </p:txBody>
      </p:sp>
    </p:spTree>
    <p:extLst>
      <p:ext uri="{BB962C8B-B14F-4D97-AF65-F5344CB8AC3E}">
        <p14:creationId xmlns:p14="http://schemas.microsoft.com/office/powerpoint/2010/main" val="1247413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A8EA96-C383-D246-8685-11EBB6B43DE8}" type="datetimeFigureOut">
              <a:rPr lang="en-US" smtClean="0"/>
              <a:t>2/26/17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A8EA96-C383-D246-8685-11EBB6B43DE8}"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A8EA96-C383-D246-8685-11EBB6B43DE8}" type="datetimeFigureOut">
              <a:rPr lang="en-US" smtClean="0"/>
              <a:t>2/26/17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A8EA96-C383-D246-8685-11EBB6B43DE8}" type="datetimeFigureOut">
              <a:rPr lang="en-US" smtClean="0"/>
              <a:t>2/26/17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8EA96-C383-D246-8685-11EBB6B43DE8}" type="datetimeFigureOut">
              <a:rPr lang="en-US" smtClean="0"/>
              <a:t>2/26/17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8EA96-C383-D246-8685-11EBB6B43DE8}"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8EA96-C383-D246-8685-11EBB6B43DE8}" type="datetimeFigureOut">
              <a:rPr lang="en-US" smtClean="0"/>
              <a:t>2/26/17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9646" y="365126"/>
            <a:ext cx="5081286" cy="117430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9646" y="1825625"/>
            <a:ext cx="5081286"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8EA96-C383-D246-8685-11EBB6B43DE8}" type="datetimeFigureOut">
              <a:rPr lang="en-US" smtClean="0"/>
              <a:t>2/26/17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B3F8F-4681-DE48-86FC-CB8D7A549E02}" type="slidenum">
              <a:rPr lang="en-US" smtClean="0"/>
              <a:t>‹#›</a:t>
            </a:fld>
            <a:endParaRPr lang="en-US"/>
          </a:p>
        </p:txBody>
      </p:sp>
    </p:spTree>
    <p:extLst>
      <p:ext uri="{BB962C8B-B14F-4D97-AF65-F5344CB8AC3E}">
        <p14:creationId xmlns:p14="http://schemas.microsoft.com/office/powerpoint/2010/main" val="9291489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lnSpc>
          <a:spcPct val="90000"/>
        </a:lnSpc>
        <a:spcBef>
          <a:spcPct val="0"/>
        </a:spcBef>
        <a:buNone/>
        <a:defRPr sz="3600" b="1" kern="1200">
          <a:solidFill>
            <a:schemeClr val="tx1"/>
          </a:solidFill>
          <a:latin typeface="Cambria" charset="0"/>
          <a:ea typeface="Cambria" charset="0"/>
          <a:cs typeface="Cambria"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350"/>
            <a:ext cx="9152467" cy="6864350"/>
          </a:xfrm>
          <a:prstGeom prst="rect">
            <a:avLst/>
          </a:prstGeom>
        </p:spPr>
      </p:pic>
      <p:sp>
        <p:nvSpPr>
          <p:cNvPr id="5" name="Title 4"/>
          <p:cNvSpPr>
            <a:spLocks noGrp="1"/>
          </p:cNvSpPr>
          <p:nvPr>
            <p:ph type="title"/>
          </p:nvPr>
        </p:nvSpPr>
        <p:spPr>
          <a:xfrm>
            <a:off x="505326" y="365126"/>
            <a:ext cx="8395606" cy="801937"/>
          </a:xfrm>
        </p:spPr>
        <p:txBody>
          <a:bodyPr/>
          <a:lstStyle/>
          <a:p>
            <a:r>
              <a:rPr lang="en-US" dirty="0" smtClean="0"/>
              <a:t>1 Peter 3:18–20</a:t>
            </a:r>
            <a:endParaRPr lang="en-US" dirty="0"/>
          </a:p>
        </p:txBody>
      </p:sp>
      <p:sp>
        <p:nvSpPr>
          <p:cNvPr id="6" name="TextBox 5"/>
          <p:cNvSpPr txBox="1"/>
          <p:nvPr/>
        </p:nvSpPr>
        <p:spPr>
          <a:xfrm>
            <a:off x="502890" y="1302994"/>
            <a:ext cx="8398042" cy="5016758"/>
          </a:xfrm>
          <a:prstGeom prst="rect">
            <a:avLst/>
          </a:prstGeom>
          <a:noFill/>
        </p:spPr>
        <p:txBody>
          <a:bodyPr wrap="square" rtlCol="0">
            <a:spAutoFit/>
          </a:bodyPr>
          <a:lstStyle/>
          <a:p>
            <a:r>
              <a:rPr lang="en-US" sz="3200" b="1" baseline="30000" dirty="0" smtClean="0">
                <a:latin typeface="Cambria" charset="0"/>
                <a:ea typeface="Cambria" charset="0"/>
                <a:cs typeface="Cambria" charset="0"/>
              </a:rPr>
              <a:t>18</a:t>
            </a:r>
            <a:r>
              <a:rPr lang="en-US" sz="3200" b="1" dirty="0" smtClean="0">
                <a:latin typeface="Cambria" charset="0"/>
                <a:ea typeface="Cambria" charset="0"/>
                <a:cs typeface="Cambria" charset="0"/>
              </a:rPr>
              <a:t> </a:t>
            </a:r>
            <a:r>
              <a:rPr lang="en-US" sz="3200" b="1" dirty="0">
                <a:latin typeface="Cambria" charset="0"/>
                <a:ea typeface="Cambria" charset="0"/>
                <a:cs typeface="Cambria" charset="0"/>
              </a:rPr>
              <a:t>For Christ also suffered once for sins, the righteous for the unrighteous, that he might bring us to God, being put to death in the flesh but made alive in the spirit, </a:t>
            </a:r>
            <a:r>
              <a:rPr lang="en-US" sz="3200" b="1" baseline="30000" dirty="0">
                <a:latin typeface="Cambria" charset="0"/>
                <a:ea typeface="Cambria" charset="0"/>
                <a:cs typeface="Cambria" charset="0"/>
              </a:rPr>
              <a:t>19</a:t>
            </a:r>
            <a:r>
              <a:rPr lang="en-US" sz="3200" b="1" dirty="0">
                <a:latin typeface="Cambria" charset="0"/>
                <a:ea typeface="Cambria" charset="0"/>
                <a:cs typeface="Cambria" charset="0"/>
              </a:rPr>
              <a:t> in which he went and proclaimed to the spirits in prison, </a:t>
            </a:r>
            <a:r>
              <a:rPr lang="en-US" sz="3200" b="1" baseline="30000" dirty="0">
                <a:latin typeface="Cambria" charset="0"/>
                <a:ea typeface="Cambria" charset="0"/>
                <a:cs typeface="Cambria" charset="0"/>
              </a:rPr>
              <a:t>20</a:t>
            </a:r>
            <a:r>
              <a:rPr lang="en-US" sz="3200" b="1" dirty="0">
                <a:latin typeface="Cambria" charset="0"/>
                <a:ea typeface="Cambria" charset="0"/>
                <a:cs typeface="Cambria" charset="0"/>
              </a:rPr>
              <a:t> because they formerly did not obey, when God’s patience waited in the days of Noah, while the ark was being prepared, in which a few, that is, eight persons, were brought safely through water. </a:t>
            </a:r>
          </a:p>
        </p:txBody>
      </p:sp>
    </p:spTree>
    <p:extLst>
      <p:ext uri="{BB962C8B-B14F-4D97-AF65-F5344CB8AC3E}">
        <p14:creationId xmlns:p14="http://schemas.microsoft.com/office/powerpoint/2010/main" val="7691461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283642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00699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5103478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074978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Noah</a:t>
            </a:r>
            <a:r>
              <a:rPr lang="mr-IN" dirty="0" smtClean="0"/>
              <a:t>…</a:t>
            </a:r>
            <a:endParaRPr lang="en-US" dirty="0"/>
          </a:p>
        </p:txBody>
      </p:sp>
      <p:sp>
        <p:nvSpPr>
          <p:cNvPr id="3" name="Content Placeholder 2"/>
          <p:cNvSpPr>
            <a:spLocks noGrp="1"/>
          </p:cNvSpPr>
          <p:nvPr>
            <p:ph idx="1"/>
          </p:nvPr>
        </p:nvSpPr>
        <p:spPr/>
        <p:txBody>
          <a:bodyPr/>
          <a:lstStyle/>
          <a:p>
            <a:r>
              <a:rPr lang="en-US" dirty="0" smtClean="0"/>
              <a:t>Genesis 6:8–9</a:t>
            </a:r>
          </a:p>
          <a:p>
            <a:r>
              <a:rPr lang="en-US" dirty="0" smtClean="0"/>
              <a:t>”Noah found favor in the eyes of the Lord.”</a:t>
            </a:r>
          </a:p>
          <a:p>
            <a:r>
              <a:rPr lang="en-US" dirty="0" smtClean="0"/>
              <a:t>Genesis 5:28–29</a:t>
            </a:r>
          </a:p>
          <a:p>
            <a:r>
              <a:rPr lang="en-US" dirty="0" smtClean="0"/>
              <a:t>The answer to changing our world: walk like Noah.</a:t>
            </a:r>
            <a:endParaRPr lang="en-US" dirty="0"/>
          </a:p>
        </p:txBody>
      </p:sp>
    </p:spTree>
    <p:extLst>
      <p:ext uri="{BB962C8B-B14F-4D97-AF65-F5344CB8AC3E}">
        <p14:creationId xmlns:p14="http://schemas.microsoft.com/office/powerpoint/2010/main" val="143694916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Judgment</a:t>
            </a:r>
            <a:endParaRPr lang="en-US" dirty="0"/>
          </a:p>
        </p:txBody>
      </p:sp>
      <p:sp>
        <p:nvSpPr>
          <p:cNvPr id="3" name="Content Placeholder 2"/>
          <p:cNvSpPr>
            <a:spLocks noGrp="1"/>
          </p:cNvSpPr>
          <p:nvPr>
            <p:ph idx="1"/>
          </p:nvPr>
        </p:nvSpPr>
        <p:spPr/>
        <p:txBody>
          <a:bodyPr/>
          <a:lstStyle/>
          <a:p>
            <a:r>
              <a:rPr lang="en-US" dirty="0" smtClean="0"/>
              <a:t>Global Flood stories: </a:t>
            </a:r>
          </a:p>
          <a:p>
            <a:pPr lvl="1"/>
            <a:r>
              <a:rPr lang="en-US" dirty="0" smtClean="0"/>
              <a:t>88% include a favored family</a:t>
            </a:r>
          </a:p>
          <a:p>
            <a:pPr lvl="1"/>
            <a:r>
              <a:rPr lang="en-US" dirty="0" smtClean="0"/>
              <a:t>66% include a warning. </a:t>
            </a:r>
          </a:p>
          <a:p>
            <a:pPr lvl="1"/>
            <a:r>
              <a:rPr lang="en-US" dirty="0" smtClean="0"/>
              <a:t>66% include judgment of man’s wickedness.</a:t>
            </a:r>
          </a:p>
          <a:p>
            <a:pPr lvl="1"/>
            <a:r>
              <a:rPr lang="en-US" dirty="0" smtClean="0"/>
              <a:t>95% contain a global</a:t>
            </a:r>
            <a:r>
              <a:rPr lang="en-US" dirty="0"/>
              <a:t> </a:t>
            </a:r>
            <a:r>
              <a:rPr lang="en-US" dirty="0" smtClean="0"/>
              <a:t>flood.</a:t>
            </a:r>
          </a:p>
          <a:p>
            <a:pPr lvl="1"/>
            <a:r>
              <a:rPr lang="en-US" dirty="0" smtClean="0"/>
              <a:t>70% include a family surviving on a boat. </a:t>
            </a:r>
          </a:p>
          <a:p>
            <a:pPr lvl="1"/>
            <a:r>
              <a:rPr lang="en-US" dirty="0" smtClean="0"/>
              <a:t>67% include animals saved. </a:t>
            </a:r>
          </a:p>
          <a:p>
            <a:pPr lvl="1"/>
            <a:r>
              <a:rPr lang="en-US" dirty="0" smtClean="0"/>
              <a:t>57% include a mountain landing. </a:t>
            </a:r>
          </a:p>
        </p:txBody>
      </p:sp>
    </p:spTree>
    <p:extLst>
      <p:ext uri="{BB962C8B-B14F-4D97-AF65-F5344CB8AC3E}">
        <p14:creationId xmlns:p14="http://schemas.microsoft.com/office/powerpoint/2010/main" val="47462322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Judgment</a:t>
            </a:r>
            <a:endParaRPr lang="en-US" dirty="0"/>
          </a:p>
        </p:txBody>
      </p:sp>
      <p:sp>
        <p:nvSpPr>
          <p:cNvPr id="3" name="Content Placeholder 2"/>
          <p:cNvSpPr>
            <a:spLocks noGrp="1"/>
          </p:cNvSpPr>
          <p:nvPr>
            <p:ph idx="1"/>
          </p:nvPr>
        </p:nvSpPr>
        <p:spPr/>
        <p:txBody>
          <a:bodyPr/>
          <a:lstStyle/>
          <a:p>
            <a:r>
              <a:rPr lang="en-US" dirty="0" smtClean="0"/>
              <a:t>Noah prepared for the flood.</a:t>
            </a:r>
          </a:p>
          <a:p>
            <a:pPr lvl="1"/>
            <a:r>
              <a:rPr lang="en-US" dirty="0" smtClean="0"/>
              <a:t>Genesis 6:14–17, 21</a:t>
            </a:r>
          </a:p>
          <a:p>
            <a:pPr lvl="1"/>
            <a:r>
              <a:rPr lang="en-US" dirty="0" smtClean="0"/>
              <a:t>Genesis 7:2–3</a:t>
            </a:r>
          </a:p>
          <a:p>
            <a:pPr lvl="1"/>
            <a:r>
              <a:rPr lang="en-US" dirty="0" smtClean="0"/>
              <a:t>Hebrews 11:7</a:t>
            </a:r>
          </a:p>
          <a:p>
            <a:pPr lvl="1"/>
            <a:r>
              <a:rPr lang="en-US" dirty="0" smtClean="0"/>
              <a:t>2 Peter 2:5</a:t>
            </a:r>
          </a:p>
          <a:p>
            <a:r>
              <a:rPr lang="en-US" dirty="0" smtClean="0"/>
              <a:t>The rains came.</a:t>
            </a:r>
          </a:p>
          <a:p>
            <a:pPr lvl="1"/>
            <a:r>
              <a:rPr lang="en-US" dirty="0" smtClean="0"/>
              <a:t>Genesis 7:11–12, 17–24</a:t>
            </a:r>
          </a:p>
          <a:p>
            <a:r>
              <a:rPr lang="en-US" dirty="0" smtClean="0"/>
              <a:t>God’s covenant. </a:t>
            </a:r>
          </a:p>
          <a:p>
            <a:pPr lvl="1"/>
            <a:r>
              <a:rPr lang="en-US" dirty="0" smtClean="0"/>
              <a:t>Genesis 8:20–22</a:t>
            </a:r>
          </a:p>
          <a:p>
            <a:pPr lvl="1"/>
            <a:r>
              <a:rPr lang="en-US" dirty="0" smtClean="0"/>
              <a:t>Genesis 9:12–16</a:t>
            </a:r>
            <a:endParaRPr lang="en-US" dirty="0"/>
          </a:p>
        </p:txBody>
      </p:sp>
    </p:spTree>
    <p:extLst>
      <p:ext uri="{BB962C8B-B14F-4D97-AF65-F5344CB8AC3E}">
        <p14:creationId xmlns:p14="http://schemas.microsoft.com/office/powerpoint/2010/main" val="151608723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Judgment</a:t>
            </a:r>
            <a:endParaRPr lang="en-US" dirty="0"/>
          </a:p>
        </p:txBody>
      </p:sp>
      <p:sp>
        <p:nvSpPr>
          <p:cNvPr id="3" name="Content Placeholder 2"/>
          <p:cNvSpPr>
            <a:spLocks noGrp="1"/>
          </p:cNvSpPr>
          <p:nvPr>
            <p:ph idx="1"/>
          </p:nvPr>
        </p:nvSpPr>
        <p:spPr/>
        <p:txBody>
          <a:bodyPr/>
          <a:lstStyle/>
          <a:p>
            <a:r>
              <a:rPr lang="en-US" dirty="0" smtClean="0"/>
              <a:t>The earth gained a new beginning.</a:t>
            </a:r>
          </a:p>
          <a:p>
            <a:pPr lvl="1"/>
            <a:r>
              <a:rPr lang="en-US" dirty="0" smtClean="0"/>
              <a:t>Genesis 9:1–3</a:t>
            </a:r>
            <a:endParaRPr lang="en-US" dirty="0"/>
          </a:p>
        </p:txBody>
      </p:sp>
    </p:spTree>
    <p:extLst>
      <p:ext uri="{BB962C8B-B14F-4D97-AF65-F5344CB8AC3E}">
        <p14:creationId xmlns:p14="http://schemas.microsoft.com/office/powerpoint/2010/main" val="201861497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New Beginning</a:t>
            </a:r>
            <a:r>
              <a:rPr lang="mr-IN" dirty="0" smtClean="0"/>
              <a:t>…</a:t>
            </a:r>
            <a:endParaRPr lang="en-US" dirty="0"/>
          </a:p>
        </p:txBody>
      </p:sp>
      <p:sp>
        <p:nvSpPr>
          <p:cNvPr id="3" name="Content Placeholder 2"/>
          <p:cNvSpPr>
            <a:spLocks noGrp="1"/>
          </p:cNvSpPr>
          <p:nvPr>
            <p:ph idx="1"/>
          </p:nvPr>
        </p:nvSpPr>
        <p:spPr/>
        <p:txBody>
          <a:bodyPr/>
          <a:lstStyle/>
          <a:p>
            <a:r>
              <a:rPr lang="en-US" dirty="0" smtClean="0"/>
              <a:t>Jesus Christ is our beginning.</a:t>
            </a:r>
          </a:p>
          <a:p>
            <a:r>
              <a:rPr lang="en-US" dirty="0" smtClean="0"/>
              <a:t>2 Corinthians 5:16–21</a:t>
            </a:r>
          </a:p>
          <a:p>
            <a:r>
              <a:rPr lang="en-US" dirty="0" smtClean="0"/>
              <a:t>1 Peter 3:18–22</a:t>
            </a:r>
            <a:endParaRPr lang="en-US" dirty="0"/>
          </a:p>
        </p:txBody>
      </p:sp>
    </p:spTree>
    <p:extLst>
      <p:ext uri="{BB962C8B-B14F-4D97-AF65-F5344CB8AC3E}">
        <p14:creationId xmlns:p14="http://schemas.microsoft.com/office/powerpoint/2010/main" val="156935723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241</Words>
  <Application>Microsoft Macintosh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Cambria</vt:lpstr>
      <vt:lpstr>Arial</vt:lpstr>
      <vt:lpstr>Office Theme</vt:lpstr>
      <vt:lpstr>1 Peter 3:18–20</vt:lpstr>
      <vt:lpstr>PowerPoint Presentation</vt:lpstr>
      <vt:lpstr>PowerPoint Presentation</vt:lpstr>
      <vt:lpstr>PowerPoint Presentation</vt:lpstr>
      <vt:lpstr>But Noah…</vt:lpstr>
      <vt:lpstr>God’s Judgment</vt:lpstr>
      <vt:lpstr>God’s Judgment</vt:lpstr>
      <vt:lpstr>God’s Judgment</vt:lpstr>
      <vt:lpstr>Our New Beginning…</vt:lpstr>
      <vt:lpstr>PowerPoint Presentation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Terry Francis</cp:lastModifiedBy>
  <cp:revision>8</cp:revision>
  <dcterms:created xsi:type="dcterms:W3CDTF">2017-01-22T12:31:39Z</dcterms:created>
  <dcterms:modified xsi:type="dcterms:W3CDTF">2017-02-26T13:08:27Z</dcterms:modified>
</cp:coreProperties>
</file>