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57" r:id="rId4"/>
    <p:sldId id="269" r:id="rId5"/>
    <p:sldId id="264" r:id="rId6"/>
    <p:sldId id="266" r:id="rId7"/>
    <p:sldId id="267" r:id="rId8"/>
    <p:sldId id="270" r:id="rId9"/>
    <p:sldId id="271" r:id="rId10"/>
    <p:sldId id="272" r:id="rId11"/>
    <p:sldId id="265" r:id="rId12"/>
    <p:sldId id="274" r:id="rId13"/>
    <p:sldId id="256" r:id="rId14"/>
    <p:sldId id="259" r:id="rId15"/>
    <p:sldId id="275" r:id="rId16"/>
    <p:sldId id="26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06" autoAdjust="0"/>
  </p:normalViewPr>
  <p:slideViewPr>
    <p:cSldViewPr snapToGrid="0" snapToObjects="1">
      <p:cViewPr varScale="1">
        <p:scale>
          <a:sx n="83" d="100"/>
          <a:sy n="83" d="100"/>
        </p:scale>
        <p:origin x="10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DDA22-FEE4-B645-8AB9-A86B1D44DAC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27C0-CFE2-D044-BDD2-0991BE96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 are concerned with how things turn out – God is concerned with how we turn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7C0-CFE2-D044-BDD2-0991BE96F7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2192017-TooManyToo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soned-content-3-still-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0" y="1600200"/>
            <a:ext cx="62420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0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BA2E-18BB-054F-84E6-CDF34F02443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007E-4D1A-B847-BE6A-63A9DDB2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0" y="499869"/>
            <a:ext cx="6242050" cy="605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14</a:t>
            </a:r>
            <a:r>
              <a:rPr lang="en-US" dirty="0"/>
              <a:t> Do all things without grumbling or questioning, </a:t>
            </a:r>
            <a:r>
              <a:rPr lang="en-US" baseline="30000" dirty="0"/>
              <a:t>15</a:t>
            </a:r>
            <a:r>
              <a:rPr lang="en-US" dirty="0"/>
              <a:t> that you may be blameless and innocent, children of God without blemish in the midst of a crooked and twisted generation, among whom you shine as lights in the world, </a:t>
            </a:r>
            <a:r>
              <a:rPr lang="en-US" baseline="30000" dirty="0"/>
              <a:t>16</a:t>
            </a:r>
            <a:r>
              <a:rPr lang="en-US" dirty="0"/>
              <a:t> holding fast to the word of life, so that in the day of Christ I may be proud that I did not run in vain or labor in vain (Philippians 2.14-16).</a:t>
            </a:r>
          </a:p>
        </p:txBody>
      </p:sp>
    </p:spTree>
    <p:extLst>
      <p:ext uri="{BB962C8B-B14F-4D97-AF65-F5344CB8AC3E}">
        <p14:creationId xmlns:p14="http://schemas.microsoft.com/office/powerpoint/2010/main" val="37351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408"/>
            <a:ext cx="7478522" cy="560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03" y="5479832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Mongolia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334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1700"/>
            <a:ext cx="7620000" cy="504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03" y="5479832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Texas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197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6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5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49" y="1600200"/>
            <a:ext cx="6594535" cy="5127767"/>
          </a:xfrm>
        </p:spPr>
        <p:txBody>
          <a:bodyPr>
            <a:normAutofit/>
          </a:bodyPr>
          <a:lstStyle/>
          <a:p>
            <a:r>
              <a:rPr lang="en-US" dirty="0"/>
              <a:t>We don’t have a stuff problem</a:t>
            </a:r>
          </a:p>
          <a:p>
            <a:r>
              <a:rPr lang="en-US" dirty="0"/>
              <a:t>We have an attitude problem</a:t>
            </a:r>
          </a:p>
          <a:p>
            <a:pPr lvl="1"/>
            <a:r>
              <a:rPr lang="en-US" dirty="0"/>
              <a:t>We complain when things are bad. </a:t>
            </a:r>
          </a:p>
          <a:p>
            <a:pPr lvl="1"/>
            <a:r>
              <a:rPr lang="en-US" dirty="0"/>
              <a:t>Phil 2.14</a:t>
            </a:r>
          </a:p>
          <a:p>
            <a:r>
              <a:rPr lang="en-US" dirty="0"/>
              <a:t>We have a gratitude problem</a:t>
            </a:r>
          </a:p>
          <a:p>
            <a:pPr lvl="1"/>
            <a:r>
              <a:rPr lang="en-US" dirty="0"/>
              <a:t>We complain when things are good.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Thess</a:t>
            </a:r>
            <a:r>
              <a:rPr lang="en-US" dirty="0"/>
              <a:t> 5.16-18</a:t>
            </a:r>
          </a:p>
          <a:p>
            <a:r>
              <a:rPr lang="en-US" dirty="0"/>
              <a:t>We have a contentment problem</a:t>
            </a:r>
          </a:p>
          <a:p>
            <a:pPr lvl="1"/>
            <a:r>
              <a:rPr lang="en-US" dirty="0"/>
              <a:t>Phil 4.10-12</a:t>
            </a:r>
          </a:p>
        </p:txBody>
      </p:sp>
    </p:spTree>
    <p:extLst>
      <p:ext uri="{BB962C8B-B14F-4D97-AF65-F5344CB8AC3E}">
        <p14:creationId xmlns:p14="http://schemas.microsoft.com/office/powerpoint/2010/main" val="33159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49" y="1600200"/>
            <a:ext cx="6594535" cy="5127767"/>
          </a:xfrm>
        </p:spPr>
        <p:txBody>
          <a:bodyPr>
            <a:normAutofit/>
          </a:bodyPr>
          <a:lstStyle/>
          <a:p>
            <a:r>
              <a:rPr lang="en-US" dirty="0"/>
              <a:t>We have a trust problem</a:t>
            </a:r>
          </a:p>
          <a:p>
            <a:pPr lvl="1"/>
            <a:r>
              <a:rPr lang="en-US" dirty="0"/>
              <a:t>“I can do all things through him who strengthens me” (Philippians 4.13). </a:t>
            </a:r>
          </a:p>
          <a:p>
            <a:pPr lvl="1"/>
            <a:r>
              <a:rPr lang="en-US" dirty="0"/>
              <a:t>We fail to trust when things are good or bad</a:t>
            </a:r>
          </a:p>
          <a:p>
            <a:pPr lvl="1"/>
            <a:r>
              <a:rPr lang="en-US" dirty="0"/>
              <a:t>Proverbs 30.7-10</a:t>
            </a:r>
          </a:p>
          <a:p>
            <a:pPr lvl="1"/>
            <a:r>
              <a:rPr lang="en-US" dirty="0"/>
              <a:t>Psalm 23</a:t>
            </a:r>
          </a:p>
          <a:p>
            <a:r>
              <a:rPr lang="en-US" dirty="0"/>
              <a:t>The answer to dealing with life is to quit thinking this life has the answers (Colossians 3.2-5).</a:t>
            </a:r>
          </a:p>
        </p:txBody>
      </p:sp>
    </p:spTree>
    <p:extLst>
      <p:ext uri="{BB962C8B-B14F-4D97-AF65-F5344CB8AC3E}">
        <p14:creationId xmlns:p14="http://schemas.microsoft.com/office/powerpoint/2010/main" val="19954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Solution to </a:t>
            </a:r>
            <a:br>
              <a:rPr lang="en-US" dirty="0"/>
            </a:br>
            <a:r>
              <a:rPr lang="en-US" dirty="0"/>
              <a:t>Too Many </a:t>
            </a:r>
            <a:r>
              <a:rPr lang="en-US" dirty="0" err="1"/>
              <a:t>Toos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Psalm 142</a:t>
            </a:r>
          </a:p>
          <a:p>
            <a:pPr lvl="1"/>
            <a:r>
              <a:rPr lang="en-US" dirty="0"/>
              <a:t>Complain to God</a:t>
            </a:r>
          </a:p>
          <a:p>
            <a:pPr lvl="1"/>
            <a:r>
              <a:rPr lang="en-US" dirty="0"/>
              <a:t>Tell Him your trouble</a:t>
            </a:r>
          </a:p>
          <a:p>
            <a:pPr lvl="1"/>
            <a:r>
              <a:rPr lang="en-US" dirty="0"/>
              <a:t>Trust His knowledge</a:t>
            </a:r>
          </a:p>
          <a:p>
            <a:pPr lvl="1"/>
            <a:r>
              <a:rPr lang="en-US" dirty="0"/>
              <a:t>Trust His provision</a:t>
            </a:r>
          </a:p>
          <a:p>
            <a:pPr lvl="1"/>
            <a:r>
              <a:rPr lang="en-US" dirty="0"/>
              <a:t>Give thanks</a:t>
            </a:r>
          </a:p>
          <a:p>
            <a:pPr lvl="1"/>
            <a:r>
              <a:rPr lang="en-US" dirty="0"/>
              <a:t>Surround yourself with His people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9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Cultural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793" y="1600200"/>
            <a:ext cx="5444007" cy="4525963"/>
          </a:xfrm>
        </p:spPr>
        <p:txBody>
          <a:bodyPr/>
          <a:lstStyle/>
          <a:p>
            <a:r>
              <a:rPr lang="en-US" dirty="0"/>
              <a:t>We have too much bad stuff</a:t>
            </a:r>
          </a:p>
          <a:p>
            <a:pPr lvl="1"/>
            <a:r>
              <a:rPr lang="en-US" dirty="0"/>
              <a:t>We always want less</a:t>
            </a:r>
          </a:p>
          <a:p>
            <a:r>
              <a:rPr lang="en-US" dirty="0"/>
              <a:t>We have too little good stuff</a:t>
            </a:r>
          </a:p>
          <a:p>
            <a:pPr lvl="1"/>
            <a:r>
              <a:rPr lang="en-US" dirty="0"/>
              <a:t>We always want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3" y="2783054"/>
            <a:ext cx="2892764" cy="38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5900"/>
            <a:ext cx="7620000" cy="642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03" y="5479832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Tokyo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9400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620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03" y="5479832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Bhutan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4515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25500"/>
            <a:ext cx="7620000" cy="519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03" y="6019800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Mali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3216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4200"/>
            <a:ext cx="7620000" cy="568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03" y="5479832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Mexico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819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620000" cy="608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03" y="5479832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India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491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1303" y="5479832"/>
            <a:ext cx="237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Russia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75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237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American Typewriter</vt:lpstr>
      <vt:lpstr>Arial</vt:lpstr>
      <vt:lpstr>Calibri</vt:lpstr>
      <vt:lpstr>Office Theme</vt:lpstr>
      <vt:lpstr>PowerPoint Presentation</vt:lpstr>
      <vt:lpstr>PowerPoint Presentation</vt:lpstr>
      <vt:lpstr>A Cultural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Real Problem</vt:lpstr>
      <vt:lpstr>The Real Problem</vt:lpstr>
      <vt:lpstr>The Solution to  Too Many Toos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15</cp:revision>
  <dcterms:created xsi:type="dcterms:W3CDTF">2017-02-14T00:05:10Z</dcterms:created>
  <dcterms:modified xsi:type="dcterms:W3CDTF">2017-02-19T15:02:27Z</dcterms:modified>
</cp:coreProperties>
</file>