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3" r:id="rId2"/>
    <p:sldId id="264" r:id="rId3"/>
    <p:sldId id="256" r:id="rId4"/>
    <p:sldId id="257" r:id="rId5"/>
    <p:sldId id="258" r:id="rId6"/>
    <p:sldId id="259" r:id="rId7"/>
    <p:sldId id="260" r:id="rId8"/>
    <p:sldId id="261" r:id="rId9"/>
    <p:sldId id="262"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5" autoAdjust="0"/>
    <p:restoredTop sz="86406" autoAdjust="0"/>
  </p:normalViewPr>
  <p:slideViewPr>
    <p:cSldViewPr snapToGrid="0" snapToObjects="1">
      <p:cViewPr varScale="1">
        <p:scale>
          <a:sx n="83" d="100"/>
          <a:sy n="83" d="100"/>
        </p:scale>
        <p:origin x="10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E44B3-1005-BA4F-9A0E-343C6A2EF9B7}" type="datetimeFigureOut">
              <a:rPr lang="en-US" smtClean="0"/>
              <a:t>2/19/2017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39795-C7D7-A949-B1E2-B19186F64B19}" type="slidenum">
              <a:rPr lang="en-US" smtClean="0"/>
              <a:t>‹#›</a:t>
            </a:fld>
            <a:endParaRPr lang="en-US"/>
          </a:p>
        </p:txBody>
      </p:sp>
    </p:spTree>
    <p:extLst>
      <p:ext uri="{BB962C8B-B14F-4D97-AF65-F5344CB8AC3E}">
        <p14:creationId xmlns:p14="http://schemas.microsoft.com/office/powerpoint/2010/main" val="2200769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and Religions have responded to suffering, pain, and tragedy in different ways: </a:t>
            </a:r>
          </a:p>
          <a:p>
            <a:pPr marL="171450" indent="-171450">
              <a:buFont typeface="Arial"/>
              <a:buChar char="•"/>
            </a:pPr>
            <a:r>
              <a:rPr lang="en-US" dirty="0"/>
              <a:t>Buddhism</a:t>
            </a:r>
            <a:r>
              <a:rPr lang="en-US" baseline="0" dirty="0"/>
              <a:t> admits “life is suffering” and teaches how to embrace it</a:t>
            </a:r>
          </a:p>
          <a:p>
            <a:pPr marL="628650" lvl="1" indent="-171450">
              <a:buFont typeface="Arial"/>
              <a:buChar char="•"/>
            </a:pPr>
            <a:r>
              <a:rPr lang="en-US" baseline="0" dirty="0"/>
              <a:t>Live without desires</a:t>
            </a:r>
          </a:p>
          <a:p>
            <a:pPr marL="628650" lvl="1" indent="-171450">
              <a:buFont typeface="Arial"/>
              <a:buChar char="•"/>
            </a:pPr>
            <a:r>
              <a:rPr lang="en-US" baseline="0" dirty="0"/>
              <a:t>Live without fears</a:t>
            </a:r>
          </a:p>
          <a:p>
            <a:pPr marL="628650" lvl="1" indent="-171450">
              <a:buFont typeface="Arial"/>
              <a:buChar char="•"/>
            </a:pPr>
            <a:r>
              <a:rPr lang="en-US" baseline="0" dirty="0"/>
              <a:t>Through eliminating emotion, we can disarm suffering and find inner peace</a:t>
            </a:r>
          </a:p>
          <a:p>
            <a:pPr marL="171450" lvl="0" indent="-171450">
              <a:buFont typeface="Arial"/>
              <a:buChar char="•"/>
            </a:pPr>
            <a:r>
              <a:rPr lang="en-US" baseline="0" dirty="0"/>
              <a:t>Islam submits to suffering</a:t>
            </a:r>
          </a:p>
          <a:p>
            <a:pPr marL="628650" lvl="1" indent="-171450">
              <a:buFont typeface="Arial"/>
              <a:buChar char="•"/>
            </a:pPr>
            <a:r>
              <a:rPr lang="en-US" baseline="0" dirty="0"/>
              <a:t>It is the will of Allah</a:t>
            </a:r>
          </a:p>
          <a:p>
            <a:pPr marL="628650" lvl="1" indent="-171450">
              <a:buFont typeface="Arial"/>
              <a:buChar char="•"/>
            </a:pPr>
            <a:r>
              <a:rPr lang="en-US" baseline="0" dirty="0"/>
              <a:t>They grieve but they do not protest </a:t>
            </a:r>
          </a:p>
          <a:p>
            <a:pPr marL="171450" lvl="0" indent="-171450">
              <a:buFont typeface="Arial"/>
              <a:buChar char="•"/>
            </a:pPr>
            <a:r>
              <a:rPr lang="en-US" baseline="0" dirty="0"/>
              <a:t>Hinduism teaches we deserve suffering</a:t>
            </a:r>
          </a:p>
          <a:p>
            <a:pPr marL="628650" lvl="1" indent="-171450">
              <a:buFont typeface="Arial"/>
              <a:buChar char="•"/>
            </a:pPr>
            <a:r>
              <a:rPr lang="en-US" baseline="0" dirty="0"/>
              <a:t>This is karma – we get what we give</a:t>
            </a:r>
          </a:p>
          <a:p>
            <a:pPr marL="628650" lvl="1" indent="-171450">
              <a:buFont typeface="Arial"/>
              <a:buChar char="•"/>
            </a:pPr>
            <a:r>
              <a:rPr lang="en-US" baseline="0" dirty="0"/>
              <a:t>The suffering is a result of previous life decisions</a:t>
            </a:r>
          </a:p>
          <a:p>
            <a:pPr marL="628650" lvl="1" indent="-171450">
              <a:buFont typeface="Arial"/>
              <a:buChar char="•"/>
            </a:pPr>
            <a:r>
              <a:rPr lang="en-US" baseline="0" dirty="0"/>
              <a:t>They can only be mad at themselves</a:t>
            </a:r>
          </a:p>
          <a:p>
            <a:pPr marL="171450" lvl="0" indent="-171450">
              <a:buFont typeface="Arial"/>
              <a:buChar char="•"/>
            </a:pPr>
            <a:r>
              <a:rPr lang="en-US" dirty="0"/>
              <a:t>Judaism teaches we</a:t>
            </a:r>
            <a:r>
              <a:rPr lang="en-US" baseline="0" dirty="0"/>
              <a:t> deserve suffering based on current life decisions</a:t>
            </a:r>
          </a:p>
          <a:p>
            <a:pPr marL="628650" lvl="1" indent="-171450">
              <a:buFont typeface="Arial"/>
              <a:buChar char="•"/>
            </a:pPr>
            <a:r>
              <a:rPr lang="en-US" baseline="0" dirty="0"/>
              <a:t>The book of Job</a:t>
            </a:r>
          </a:p>
          <a:p>
            <a:pPr marL="628650" lvl="1" indent="-171450">
              <a:buFont typeface="Arial"/>
              <a:buChar char="•"/>
            </a:pPr>
            <a:r>
              <a:rPr lang="en-US" baseline="0" dirty="0"/>
              <a:t>We must learn from our suffering</a:t>
            </a:r>
            <a:endParaRPr lang="en-US" dirty="0"/>
          </a:p>
          <a:p>
            <a:pPr marL="171450" lvl="0" indent="-171450">
              <a:buFont typeface="Arial"/>
              <a:buChar char="•"/>
            </a:pPr>
            <a:r>
              <a:rPr lang="en-US" baseline="0" dirty="0"/>
              <a:t>Governments try to eradicate suffering</a:t>
            </a:r>
          </a:p>
          <a:p>
            <a:pPr marL="628650" lvl="1" indent="-171450">
              <a:buFont typeface="Arial"/>
              <a:buChar char="•"/>
            </a:pPr>
            <a:r>
              <a:rPr lang="en-US" baseline="0" dirty="0"/>
              <a:t>Never going to happen</a:t>
            </a:r>
          </a:p>
          <a:p>
            <a:pPr marL="628650" lvl="1" indent="-171450">
              <a:buFont typeface="Arial"/>
              <a:buChar char="•"/>
            </a:pPr>
            <a:r>
              <a:rPr lang="en-US" baseline="0" dirty="0"/>
              <a:t>Often cause more problems than they can solve</a:t>
            </a:r>
          </a:p>
          <a:p>
            <a:pPr marL="171450" lvl="0" indent="-171450">
              <a:buFont typeface="Arial"/>
              <a:buChar char="•"/>
            </a:pPr>
            <a:r>
              <a:rPr lang="en-US" baseline="0" dirty="0"/>
              <a:t>Modern (false) Christianity teaches we must explain suffering</a:t>
            </a:r>
          </a:p>
          <a:p>
            <a:pPr marL="628650" lvl="1" indent="-171450">
              <a:buFont typeface="Arial"/>
              <a:buChar char="•"/>
            </a:pPr>
            <a:r>
              <a:rPr lang="en-US" baseline="0" dirty="0"/>
              <a:t>God is love, God is good, therefore suffering makes no sense</a:t>
            </a:r>
          </a:p>
          <a:p>
            <a:pPr marL="628650" lvl="1" indent="-171450">
              <a:buFont typeface="Arial"/>
              <a:buChar char="•"/>
            </a:pPr>
            <a:r>
              <a:rPr lang="en-US" baseline="0" dirty="0"/>
              <a:t>Therefore we must misunderstand suffering</a:t>
            </a:r>
          </a:p>
          <a:p>
            <a:pPr marL="628650" lvl="1" indent="-171450">
              <a:buFont typeface="Arial"/>
              <a:buChar char="•"/>
            </a:pPr>
            <a:r>
              <a:rPr lang="en-US" baseline="0" dirty="0"/>
              <a:t>Often we find ourselves presented with a blend of the above: accept, submit, blame self, learn something, and eradicate</a:t>
            </a:r>
          </a:p>
          <a:p>
            <a:pPr marL="171450" lvl="0" indent="-171450">
              <a:buFont typeface="Arial"/>
              <a:buChar char="•"/>
            </a:pPr>
            <a:r>
              <a:rPr lang="en-US" baseline="0" dirty="0"/>
              <a:t>The Bible teaches something dramatically different – It’s not about us!</a:t>
            </a:r>
          </a:p>
        </p:txBody>
      </p:sp>
      <p:sp>
        <p:nvSpPr>
          <p:cNvPr id="4" name="Slide Number Placeholder 3"/>
          <p:cNvSpPr>
            <a:spLocks noGrp="1"/>
          </p:cNvSpPr>
          <p:nvPr>
            <p:ph type="sldNum" sz="quarter" idx="10"/>
          </p:nvPr>
        </p:nvSpPr>
        <p:spPr/>
        <p:txBody>
          <a:bodyPr/>
          <a:lstStyle/>
          <a:p>
            <a:fld id="{50A39795-C7D7-A949-B1E2-B19186F64B19}" type="slidenum">
              <a:rPr lang="en-US" smtClean="0"/>
              <a:t>3</a:t>
            </a:fld>
            <a:endParaRPr lang="en-US"/>
          </a:p>
        </p:txBody>
      </p:sp>
    </p:spTree>
    <p:extLst>
      <p:ext uri="{BB962C8B-B14F-4D97-AF65-F5344CB8AC3E}">
        <p14:creationId xmlns:p14="http://schemas.microsoft.com/office/powerpoint/2010/main" val="4271625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957F04-B9A0-0B44-8F3A-ED76F4C8BCF0}"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32C5-6108-AC4E-8253-0DBCABF37706}" type="slidenum">
              <a:rPr lang="en-US" smtClean="0"/>
              <a:t>‹#›</a:t>
            </a:fld>
            <a:endParaRPr lang="en-US"/>
          </a:p>
        </p:txBody>
      </p:sp>
      <p:pic>
        <p:nvPicPr>
          <p:cNvPr id="7" name="Picture 6" descr="Exasperation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957F04-B9A0-0B44-8F3A-ED76F4C8BCF0}"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957F04-B9A0-0B44-8F3A-ED76F4C8BCF0}"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957F04-B9A0-0B44-8F3A-ED76F4C8BCF0}"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32C5-6108-AC4E-8253-0DBCABF37706}" type="slidenum">
              <a:rPr lang="en-US" smtClean="0"/>
              <a:t>‹#›</a:t>
            </a:fld>
            <a:endParaRPr lang="en-US"/>
          </a:p>
        </p:txBody>
      </p:sp>
      <p:pic>
        <p:nvPicPr>
          <p:cNvPr id="7" name="Picture 6" descr="Exasperation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a:latin typeface="Broken Type"/>
                <a:cs typeface="Broken Type"/>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957F04-B9A0-0B44-8F3A-ED76F4C8BCF0}"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957F04-B9A0-0B44-8F3A-ED76F4C8BCF0}"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957F04-B9A0-0B44-8F3A-ED76F4C8BCF0}"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957F04-B9A0-0B44-8F3A-ED76F4C8BCF0}"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57F04-B9A0-0B44-8F3A-ED76F4C8BCF0}"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532C5-6108-AC4E-8253-0DBCABF37706}" type="slidenum">
              <a:rPr lang="en-US" smtClean="0"/>
              <a:t>‹#›</a:t>
            </a:fld>
            <a:endParaRPr lang="en-US"/>
          </a:p>
        </p:txBody>
      </p:sp>
      <p:pic>
        <p:nvPicPr>
          <p:cNvPr id="5" name="Picture 4" descr="no_more_tears-background-still-4x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957F04-B9A0-0B44-8F3A-ED76F4C8BCF0}"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957F04-B9A0-0B44-8F3A-ED76F4C8BCF0}"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532C5-6108-AC4E-8253-0DBCABF37706}"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57F04-B9A0-0B44-8F3A-ED76F4C8BCF0}" type="datetimeFigureOut">
              <a:rPr lang="en-US" smtClean="0"/>
              <a:t>2/19/2017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532C5-6108-AC4E-8253-0DBCABF37706}"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2 Corinthians 1.8-9</a:t>
            </a:r>
          </a:p>
        </p:txBody>
      </p:sp>
      <p:sp>
        <p:nvSpPr>
          <p:cNvPr id="3" name="Content Placeholder 2"/>
          <p:cNvSpPr>
            <a:spLocks noGrp="1"/>
          </p:cNvSpPr>
          <p:nvPr>
            <p:ph idx="1"/>
          </p:nvPr>
        </p:nvSpPr>
        <p:spPr>
          <a:xfrm>
            <a:off x="457200" y="1600201"/>
            <a:ext cx="8229600" cy="3884804"/>
          </a:xfrm>
        </p:spPr>
        <p:txBody>
          <a:bodyPr>
            <a:normAutofit lnSpcReduction="10000"/>
          </a:bodyPr>
          <a:lstStyle/>
          <a:p>
            <a:pPr marL="0" indent="0">
              <a:buNone/>
            </a:pPr>
            <a:r>
              <a:rPr lang="en-US" baseline="30000" dirty="0"/>
              <a:t>8</a:t>
            </a:r>
            <a:r>
              <a:rPr lang="en-US" dirty="0"/>
              <a:t> For we do not want you to be ignorant, brothers, of the affliction we experienced in Asia. For we were so utterly burdened beyond our strength that we despaired of life itself. </a:t>
            </a:r>
            <a:r>
              <a:rPr lang="en-US" baseline="30000" dirty="0"/>
              <a:t>9</a:t>
            </a:r>
            <a:r>
              <a:rPr lang="en-US" dirty="0"/>
              <a:t> Indeed, we felt that we had received the sentence of death. But that was to make us rely not on ourselves but on God who raises the dead. </a:t>
            </a:r>
          </a:p>
        </p:txBody>
      </p:sp>
    </p:spTree>
    <p:extLst>
      <p:ext uri="{BB962C8B-B14F-4D97-AF65-F5344CB8AC3E}">
        <p14:creationId xmlns:p14="http://schemas.microsoft.com/office/powerpoint/2010/main" val="3483800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The Focus of Exasperation</a:t>
            </a:r>
          </a:p>
        </p:txBody>
      </p:sp>
      <p:sp>
        <p:nvSpPr>
          <p:cNvPr id="3" name="Content Placeholder 2"/>
          <p:cNvSpPr>
            <a:spLocks noGrp="1"/>
          </p:cNvSpPr>
          <p:nvPr>
            <p:ph idx="1"/>
          </p:nvPr>
        </p:nvSpPr>
        <p:spPr/>
        <p:txBody>
          <a:bodyPr/>
          <a:lstStyle/>
          <a:p>
            <a:r>
              <a:rPr lang="en-US" dirty="0"/>
              <a:t>Exasperation brings us to God</a:t>
            </a:r>
          </a:p>
          <a:p>
            <a:r>
              <a:rPr lang="en-US" dirty="0"/>
              <a:t>Exasperation eliminates self-reliance</a:t>
            </a:r>
          </a:p>
          <a:p>
            <a:r>
              <a:rPr lang="en-US" dirty="0"/>
              <a:t>Exasperation brings growth and hope</a:t>
            </a:r>
          </a:p>
          <a:p>
            <a:r>
              <a:rPr lang="en-US" dirty="0"/>
              <a:t>Exasperation brings change</a:t>
            </a:r>
          </a:p>
        </p:txBody>
      </p:sp>
    </p:spTree>
    <p:extLst>
      <p:ext uri="{BB962C8B-B14F-4D97-AF65-F5344CB8AC3E}">
        <p14:creationId xmlns:p14="http://schemas.microsoft.com/office/powerpoint/2010/main" val="69230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51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081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Honest Feelings from David</a:t>
            </a:r>
          </a:p>
        </p:txBody>
      </p:sp>
      <p:sp>
        <p:nvSpPr>
          <p:cNvPr id="3" name="Content Placeholder 2"/>
          <p:cNvSpPr>
            <a:spLocks noGrp="1"/>
          </p:cNvSpPr>
          <p:nvPr>
            <p:ph idx="1"/>
          </p:nvPr>
        </p:nvSpPr>
        <p:spPr>
          <a:xfrm>
            <a:off x="457200" y="1600200"/>
            <a:ext cx="3980483" cy="4525963"/>
          </a:xfrm>
        </p:spPr>
        <p:txBody>
          <a:bodyPr numCol="1">
            <a:normAutofit/>
          </a:bodyPr>
          <a:lstStyle/>
          <a:p>
            <a:r>
              <a:rPr lang="en-US" dirty="0"/>
              <a:t>Sorrow (Ps 137)</a:t>
            </a:r>
          </a:p>
          <a:p>
            <a:r>
              <a:rPr lang="en-US" dirty="0"/>
              <a:t>Anger (Ps 140)</a:t>
            </a:r>
          </a:p>
          <a:p>
            <a:r>
              <a:rPr lang="en-US" dirty="0"/>
              <a:t>Fear (Ps 69)</a:t>
            </a:r>
          </a:p>
          <a:p>
            <a:r>
              <a:rPr lang="en-US" dirty="0"/>
              <a:t>Longing (Ps 85)</a:t>
            </a:r>
          </a:p>
          <a:p>
            <a:r>
              <a:rPr lang="en-US" dirty="0"/>
              <a:t>Confusion (Ps 102)</a:t>
            </a:r>
          </a:p>
        </p:txBody>
      </p:sp>
      <p:sp>
        <p:nvSpPr>
          <p:cNvPr id="4" name="Content Placeholder 2"/>
          <p:cNvSpPr txBox="1">
            <a:spLocks/>
          </p:cNvSpPr>
          <p:nvPr/>
        </p:nvSpPr>
        <p:spPr>
          <a:xfrm>
            <a:off x="4437684" y="1599073"/>
            <a:ext cx="4507458" cy="4525963"/>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Desolation (Ps 22)</a:t>
            </a:r>
          </a:p>
          <a:p>
            <a:r>
              <a:rPr lang="en-US" dirty="0"/>
              <a:t>Repentance (Ps 51)</a:t>
            </a:r>
          </a:p>
          <a:p>
            <a:r>
              <a:rPr lang="en-US" dirty="0"/>
              <a:t>Disappointment (Ps 74)</a:t>
            </a:r>
          </a:p>
          <a:p>
            <a:r>
              <a:rPr lang="en-US" dirty="0"/>
              <a:t>Depression (Ps 88)</a:t>
            </a:r>
          </a:p>
        </p:txBody>
      </p:sp>
    </p:spTree>
    <p:extLst>
      <p:ext uri="{BB962C8B-B14F-4D97-AF65-F5344CB8AC3E}">
        <p14:creationId xmlns:p14="http://schemas.microsoft.com/office/powerpoint/2010/main" val="44794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God </a:t>
            </a:r>
            <a:r>
              <a:rPr lang="en-US" sz="9800" b="1" dirty="0"/>
              <a:t>Knows</a:t>
            </a:r>
            <a:r>
              <a:rPr lang="en-US" sz="9800" dirty="0"/>
              <a:t> </a:t>
            </a:r>
            <a:r>
              <a:rPr lang="en-US" sz="6600" dirty="0"/>
              <a:t>You</a:t>
            </a:r>
          </a:p>
        </p:txBody>
      </p:sp>
      <p:sp>
        <p:nvSpPr>
          <p:cNvPr id="3" name="Content Placeholder 2"/>
          <p:cNvSpPr>
            <a:spLocks noGrp="1"/>
          </p:cNvSpPr>
          <p:nvPr>
            <p:ph idx="1"/>
          </p:nvPr>
        </p:nvSpPr>
        <p:spPr/>
        <p:txBody>
          <a:bodyPr>
            <a:normAutofit/>
          </a:bodyPr>
          <a:lstStyle/>
          <a:p>
            <a:r>
              <a:rPr lang="en-US" dirty="0"/>
              <a:t>Psalm 139.1-4</a:t>
            </a:r>
          </a:p>
          <a:p>
            <a:r>
              <a:rPr lang="en-US" dirty="0"/>
              <a:t>Psalm 139.11-12</a:t>
            </a:r>
          </a:p>
          <a:p>
            <a:r>
              <a:rPr lang="en-US" dirty="0"/>
              <a:t>Psalm 139.23</a:t>
            </a:r>
          </a:p>
        </p:txBody>
      </p:sp>
    </p:spTree>
    <p:extLst>
      <p:ext uri="{BB962C8B-B14F-4D97-AF65-F5344CB8AC3E}">
        <p14:creationId xmlns:p14="http://schemas.microsoft.com/office/powerpoint/2010/main" val="175870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God </a:t>
            </a:r>
            <a:r>
              <a:rPr lang="en-US" sz="9800" b="1" dirty="0"/>
              <a:t>Loves</a:t>
            </a:r>
            <a:r>
              <a:rPr lang="en-US" sz="9800" dirty="0"/>
              <a:t> </a:t>
            </a:r>
            <a:r>
              <a:rPr lang="en-US" sz="6600" dirty="0"/>
              <a:t>You</a:t>
            </a:r>
          </a:p>
        </p:txBody>
      </p:sp>
      <p:sp>
        <p:nvSpPr>
          <p:cNvPr id="3" name="Content Placeholder 2"/>
          <p:cNvSpPr>
            <a:spLocks noGrp="1"/>
          </p:cNvSpPr>
          <p:nvPr>
            <p:ph idx="1"/>
          </p:nvPr>
        </p:nvSpPr>
        <p:spPr/>
        <p:txBody>
          <a:bodyPr>
            <a:normAutofit/>
          </a:bodyPr>
          <a:lstStyle/>
          <a:p>
            <a:r>
              <a:rPr lang="en-US" dirty="0"/>
              <a:t>Romans 8.31-39</a:t>
            </a:r>
          </a:p>
        </p:txBody>
      </p:sp>
    </p:spTree>
    <p:extLst>
      <p:ext uri="{BB962C8B-B14F-4D97-AF65-F5344CB8AC3E}">
        <p14:creationId xmlns:p14="http://schemas.microsoft.com/office/powerpoint/2010/main" val="3814593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God </a:t>
            </a:r>
            <a:r>
              <a:rPr lang="en-US" sz="9800" b="1" dirty="0"/>
              <a:t>Accepts</a:t>
            </a:r>
            <a:r>
              <a:rPr lang="en-US" sz="9800" dirty="0"/>
              <a:t> </a:t>
            </a:r>
            <a:r>
              <a:rPr lang="en-US" sz="6600" dirty="0"/>
              <a:t>You</a:t>
            </a:r>
          </a:p>
        </p:txBody>
      </p:sp>
      <p:sp>
        <p:nvSpPr>
          <p:cNvPr id="3" name="Content Placeholder 2"/>
          <p:cNvSpPr>
            <a:spLocks noGrp="1"/>
          </p:cNvSpPr>
          <p:nvPr>
            <p:ph idx="1"/>
          </p:nvPr>
        </p:nvSpPr>
        <p:spPr/>
        <p:txBody>
          <a:bodyPr/>
          <a:lstStyle/>
          <a:p>
            <a:r>
              <a:rPr lang="en-US" dirty="0"/>
              <a:t>Romans 5.6-8</a:t>
            </a:r>
          </a:p>
        </p:txBody>
      </p:sp>
    </p:spTree>
    <p:extLst>
      <p:ext uri="{BB962C8B-B14F-4D97-AF65-F5344CB8AC3E}">
        <p14:creationId xmlns:p14="http://schemas.microsoft.com/office/powerpoint/2010/main" val="127615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God </a:t>
            </a:r>
            <a:r>
              <a:rPr lang="en-US" sz="9800" b="1" dirty="0"/>
              <a:t>Changes</a:t>
            </a:r>
            <a:r>
              <a:rPr lang="en-US" sz="9800" dirty="0"/>
              <a:t> </a:t>
            </a:r>
            <a:r>
              <a:rPr lang="en-US" sz="6600" dirty="0"/>
              <a:t>You</a:t>
            </a:r>
          </a:p>
        </p:txBody>
      </p:sp>
      <p:sp>
        <p:nvSpPr>
          <p:cNvPr id="3" name="Content Placeholder 2"/>
          <p:cNvSpPr>
            <a:spLocks noGrp="1"/>
          </p:cNvSpPr>
          <p:nvPr>
            <p:ph idx="1"/>
          </p:nvPr>
        </p:nvSpPr>
        <p:spPr/>
        <p:txBody>
          <a:bodyPr>
            <a:normAutofit/>
          </a:bodyPr>
          <a:lstStyle/>
          <a:p>
            <a:r>
              <a:rPr lang="en-US" dirty="0"/>
              <a:t>Romans 5.9-11</a:t>
            </a:r>
          </a:p>
          <a:p>
            <a:r>
              <a:rPr lang="en-US" dirty="0"/>
              <a:t>Romans 6.3-6</a:t>
            </a:r>
          </a:p>
        </p:txBody>
      </p:sp>
    </p:spTree>
    <p:extLst>
      <p:ext uri="{BB962C8B-B14F-4D97-AF65-F5344CB8AC3E}">
        <p14:creationId xmlns:p14="http://schemas.microsoft.com/office/powerpoint/2010/main" val="10127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God </a:t>
            </a:r>
            <a:r>
              <a:rPr lang="en-US" sz="9800" b="1" dirty="0"/>
              <a:t>Saves</a:t>
            </a:r>
            <a:r>
              <a:rPr lang="en-US" sz="9800" dirty="0"/>
              <a:t> </a:t>
            </a:r>
            <a:r>
              <a:rPr lang="en-US" sz="6600" dirty="0"/>
              <a:t>You</a:t>
            </a:r>
          </a:p>
        </p:txBody>
      </p:sp>
      <p:sp>
        <p:nvSpPr>
          <p:cNvPr id="3" name="Content Placeholder 2"/>
          <p:cNvSpPr>
            <a:spLocks noGrp="1"/>
          </p:cNvSpPr>
          <p:nvPr>
            <p:ph idx="1"/>
          </p:nvPr>
        </p:nvSpPr>
        <p:spPr/>
        <p:txBody>
          <a:bodyPr>
            <a:normAutofit/>
          </a:bodyPr>
          <a:lstStyle/>
          <a:p>
            <a:r>
              <a:rPr lang="en-US" dirty="0"/>
              <a:t>Romans 6.7-11</a:t>
            </a:r>
          </a:p>
          <a:p>
            <a:r>
              <a:rPr lang="en-US" dirty="0"/>
              <a:t>2 Corinthians 1.10-11</a:t>
            </a:r>
          </a:p>
          <a:p>
            <a:r>
              <a:rPr lang="en-US" dirty="0"/>
              <a:t>2 Corinthians 1.3-7</a:t>
            </a:r>
          </a:p>
        </p:txBody>
      </p:sp>
    </p:spTree>
    <p:extLst>
      <p:ext uri="{BB962C8B-B14F-4D97-AF65-F5344CB8AC3E}">
        <p14:creationId xmlns:p14="http://schemas.microsoft.com/office/powerpoint/2010/main" val="290288865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164</TotalTime>
  <Words>374</Words>
  <Application>Microsoft Office PowerPoint</Application>
  <PresentationFormat>On-screen Show (4:3)</PresentationFormat>
  <Paragraphs>56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Broken Type</vt:lpstr>
      <vt:lpstr>Calibri</vt:lpstr>
      <vt:lpstr>Black</vt:lpstr>
      <vt:lpstr>2 Corinthians 1.8-9</vt:lpstr>
      <vt:lpstr>PowerPoint Presentation</vt:lpstr>
      <vt:lpstr>PowerPoint Presentation</vt:lpstr>
      <vt:lpstr>Honest Feelings from David</vt:lpstr>
      <vt:lpstr>God Knows You</vt:lpstr>
      <vt:lpstr>God Loves You</vt:lpstr>
      <vt:lpstr>God Accepts You</vt:lpstr>
      <vt:lpstr>God Changes You</vt:lpstr>
      <vt:lpstr>God Saves You</vt:lpstr>
      <vt:lpstr>The Focus of Exasperation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8</cp:revision>
  <dcterms:created xsi:type="dcterms:W3CDTF">2017-02-15T13:58:15Z</dcterms:created>
  <dcterms:modified xsi:type="dcterms:W3CDTF">2017-02-19T15:01:49Z</dcterms:modified>
</cp:coreProperties>
</file>