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64" r:id="rId3"/>
    <p:sldId id="267" r:id="rId4"/>
    <p:sldId id="268" r:id="rId5"/>
    <p:sldId id="26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/>
    <p:restoredTop sz="86435"/>
  </p:normalViewPr>
  <p:slideViewPr>
    <p:cSldViewPr snapToGrid="0" snapToObjects="1">
      <p:cViewPr varScale="1">
        <p:scale>
          <a:sx n="83" d="100"/>
          <a:sy n="83" d="100"/>
        </p:scale>
        <p:origin x="102" y="294"/>
      </p:cViewPr>
      <p:guideLst/>
    </p:cSldViewPr>
  </p:slideViewPr>
  <p:outlineViewPr>
    <p:cViewPr>
      <p:scale>
        <a:sx n="33" d="100"/>
        <a:sy n="33" d="100"/>
      </p:scale>
      <p:origin x="-6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36ED-4137-DB46-8B57-32628EE7F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2A12-0772-874D-9216-352A09C4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82A12-0772-874D-9216-352A09C43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8324850" cy="107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605706"/>
            <a:ext cx="8324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A96-E937-A042-9D9A-154FF4FB2EB6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3:20–21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050" y="1435261"/>
            <a:ext cx="8248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20</a:t>
            </a:r>
            <a:r>
              <a:rPr lang="en-US" sz="3200" b="1" dirty="0"/>
              <a:t> Now to him who is able to do far more abundantly than all that we ask or think, according to the power at work within us,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b="1" baseline="30000" dirty="0"/>
              <a:t>21</a:t>
            </a:r>
            <a:r>
              <a:rPr lang="en-US" sz="3200" b="1" dirty="0"/>
              <a:t> to him be glory in the church and in </a:t>
            </a:r>
            <a:br>
              <a:rPr lang="en-US" sz="3200" b="1" dirty="0"/>
            </a:br>
            <a:r>
              <a:rPr lang="en-US" sz="3200" b="1" dirty="0"/>
              <a:t>Christ Jesus throughout all </a:t>
            </a:r>
            <a:br>
              <a:rPr lang="en-US" sz="3200" b="1" dirty="0"/>
            </a:br>
            <a:r>
              <a:rPr lang="en-US" sz="3200" b="1" dirty="0"/>
              <a:t>generations, forever and ever. </a:t>
            </a:r>
            <a:br>
              <a:rPr lang="en-US" sz="3200" b="1" dirty="0"/>
            </a:br>
            <a:r>
              <a:rPr lang="en-US" sz="3200" b="1" dirty="0"/>
              <a:t>Amen.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afraid of missing out.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FOMO: The fear of missing out. </a:t>
            </a:r>
          </a:p>
          <a:p>
            <a:r>
              <a:rPr lang="en-US" dirty="0"/>
              <a:t>”Never compare your behind-the-scenes with everyone else’s highlight reel.” — S. </a:t>
            </a:r>
            <a:r>
              <a:rPr lang="en-US" dirty="0" err="1"/>
              <a:t>Furtick</a:t>
            </a:r>
            <a:endParaRPr lang="en-US" dirty="0"/>
          </a:p>
          <a:p>
            <a:r>
              <a:rPr lang="en-US" dirty="0"/>
              <a:t>This is how sin entered the world. </a:t>
            </a:r>
          </a:p>
          <a:p>
            <a:pPr lvl="1"/>
            <a:r>
              <a:rPr lang="en-US" dirty="0"/>
              <a:t>Genesis 3:1–7</a:t>
            </a:r>
          </a:p>
        </p:txBody>
      </p:sp>
    </p:spTree>
    <p:extLst>
      <p:ext uri="{BB962C8B-B14F-4D97-AF65-F5344CB8AC3E}">
        <p14:creationId xmlns:p14="http://schemas.microsoft.com/office/powerpoint/2010/main" val="196735159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hunger for more.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3:20–21</a:t>
            </a:r>
          </a:p>
          <a:p>
            <a:pPr lvl="1"/>
            <a:r>
              <a:rPr lang="en-US" dirty="0"/>
              <a:t>God is able to do what we ask and imagine. </a:t>
            </a:r>
          </a:p>
          <a:p>
            <a:pPr lvl="1"/>
            <a:r>
              <a:rPr lang="en-US" dirty="0"/>
              <a:t>God is able to do more than all we ask and imagine.</a:t>
            </a:r>
          </a:p>
          <a:p>
            <a:pPr lvl="1"/>
            <a:r>
              <a:rPr lang="en-US" dirty="0"/>
              <a:t>God is able to do immeasurably more than </a:t>
            </a:r>
            <a:br>
              <a:rPr lang="en-US" dirty="0"/>
            </a:br>
            <a:r>
              <a:rPr lang="en-US" dirty="0"/>
              <a:t>all we ask or imagine. </a:t>
            </a:r>
          </a:p>
          <a:p>
            <a:r>
              <a:rPr lang="en-US" dirty="0"/>
              <a:t>Hebrews 11:1</a:t>
            </a:r>
          </a:p>
        </p:txBody>
      </p:sp>
    </p:spTree>
    <p:extLst>
      <p:ext uri="{BB962C8B-B14F-4D97-AF65-F5344CB8AC3E}">
        <p14:creationId xmlns:p14="http://schemas.microsoft.com/office/powerpoint/2010/main" val="121413211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Godly Pursuit of More: The story of 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more, do the unexpected. </a:t>
            </a:r>
          </a:p>
          <a:p>
            <a:pPr lvl="1"/>
            <a:r>
              <a:rPr lang="en-US" dirty="0"/>
              <a:t>Ruth 1:8–9, 11–13, 16–17</a:t>
            </a:r>
          </a:p>
          <a:p>
            <a:r>
              <a:rPr lang="en-US" dirty="0"/>
              <a:t>If you want more, walk by faith. </a:t>
            </a:r>
          </a:p>
          <a:p>
            <a:pPr lvl="1"/>
            <a:r>
              <a:rPr lang="en-US" dirty="0"/>
              <a:t>Leviticus 19:9, 23:22; Deuteronomy 24:19</a:t>
            </a:r>
          </a:p>
          <a:p>
            <a:r>
              <a:rPr lang="en-US" dirty="0"/>
              <a:t>If you want more, you cannot do it alone.</a:t>
            </a:r>
          </a:p>
          <a:p>
            <a:pPr lvl="1"/>
            <a:r>
              <a:rPr lang="en-US" dirty="0"/>
              <a:t>Ruth 2:5–7, 8–12</a:t>
            </a:r>
          </a:p>
        </p:txBody>
      </p:sp>
    </p:spTree>
    <p:extLst>
      <p:ext uri="{BB962C8B-B14F-4D97-AF65-F5344CB8AC3E}">
        <p14:creationId xmlns:p14="http://schemas.microsoft.com/office/powerpoint/2010/main" val="167846572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167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Ephesians 3:20–21</vt:lpstr>
      <vt:lpstr>PowerPoint Presentation</vt:lpstr>
      <vt:lpstr>We are afraid of missing out. </vt:lpstr>
      <vt:lpstr>We hunger for more.</vt:lpstr>
      <vt:lpstr>A Godly Pursuit of More: The story of Ruth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14</cp:revision>
  <cp:lastPrinted>2017-01-15T12:47:08Z</cp:lastPrinted>
  <dcterms:created xsi:type="dcterms:W3CDTF">2017-01-15T11:45:20Z</dcterms:created>
  <dcterms:modified xsi:type="dcterms:W3CDTF">2017-02-12T15:08:35Z</dcterms:modified>
</cp:coreProperties>
</file>