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+mn-ea"/>
        <a:cs typeface="PingFang SC Regular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34" y="6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273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4383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887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49597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020399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671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7491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0583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168817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131672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590849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60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0486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0179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91462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68614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626490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2182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4151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9295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020746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022360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365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20457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86603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2101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4033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81727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08989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1449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13025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41563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073438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753590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7657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542241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2902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1941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3160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163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469473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3248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67485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21838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49080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568597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5614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088254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66528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62433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8598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46687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3125305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45680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91878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5760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2493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47889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202121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2707391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14615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2346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2396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1883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35736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87540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814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61064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4611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0614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1676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9021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29584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3178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5451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018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7246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97326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133942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91294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7972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2679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070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0461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82868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4593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4555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494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4860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01887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56395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65794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4409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6288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482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3602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28693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047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620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582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0148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27877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47288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57112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5803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4127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902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54251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56154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513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2098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126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075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9495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57851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216693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037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31376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287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90024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803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54966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777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5902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8608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34652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24975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395793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627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607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86554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53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130224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657377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9075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40489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99343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273411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011482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634023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3133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898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92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210393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17262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27601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71193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42050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51250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028758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658287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1658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1561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393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charset="0"/>
              </a:rPr>
              <a:t>Second level</a:t>
            </a:r>
          </a:p>
          <a:p>
            <a:pPr lvl="2"/>
            <a:r>
              <a:rPr lang="en-US" altLang="en-US">
                <a:sym typeface="Gill Sans" charset="0"/>
              </a:rPr>
              <a:t>Third level</a:t>
            </a:r>
          </a:p>
          <a:p>
            <a:pPr lvl="3"/>
            <a:r>
              <a:rPr lang="en-US" altLang="en-US">
                <a:sym typeface="Gill Sans" charset="0"/>
              </a:rPr>
              <a:t>Fourth level</a:t>
            </a:r>
          </a:p>
          <a:p>
            <a:pPr lvl="4"/>
            <a:r>
              <a:rPr lang="en-US" alt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PingFang SC Regular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FAF3FE"/>
                </a:solidFill>
              </a:rPr>
              <a:t>Are You Holy?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Sabbath - Gen. 2:3</a:t>
            </a: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Ground - Ex. 3:5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Sabbath - Gen. 2:3</a:t>
            </a: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Ground - Ex. 3:5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Israel - Ex. 19:6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Sabbath - Gen. 2:3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Ground - Ex. 3:5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Israel - Ex. 19:6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1271588" y="6743700"/>
            <a:ext cx="10337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Tabernacle &amp; Furnishings - Ex. 26:33-34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City - Neh.11:1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City - Neh.11:1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Covenant - Dan. 11:28-30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City - Neh.11:1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Covenant - Dan. 11:28-30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Mountain - Ps. 99:9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City - Neh.11:1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Covenant - Dan. 11:28-30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Mountain - Ps. 99:9</a:t>
            </a:r>
          </a:p>
        </p:txBody>
      </p:sp>
      <p:sp>
        <p:nvSpPr>
          <p:cNvPr id="30725" name="Rectangle 5"/>
          <p:cNvSpPr>
            <a:spLocks/>
          </p:cNvSpPr>
          <p:nvPr/>
        </p:nvSpPr>
        <p:spPr bwMode="auto">
          <a:xfrm>
            <a:off x="1271588" y="6743700"/>
            <a:ext cx="10337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Food - Lev. 2:3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Holiness is not Infectious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Holiness is not Infectious</a:t>
            </a:r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914400" y="232410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But unholiness is!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Holiness is not Infectious</a:t>
            </a:r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1792288" y="4178300"/>
            <a:ext cx="9296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Hag. 2:12-13 People fooling themselves</a:t>
            </a:r>
          </a:p>
        </p:txBody>
      </p:sp>
      <p:sp>
        <p:nvSpPr>
          <p:cNvPr id="33795" name="Rectangle 3"/>
          <p:cNvSpPr>
            <a:spLocks/>
          </p:cNvSpPr>
          <p:nvPr/>
        </p:nvSpPr>
        <p:spPr bwMode="auto">
          <a:xfrm>
            <a:off x="914400" y="232410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But unholiness is!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God and His Names are Holy</a:t>
            </a: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11:44-45 “be holy for I am holy”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Holiness is not Infectious</a:t>
            </a:r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1792288" y="4178300"/>
            <a:ext cx="9296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Hag. 2:12-13 People fooling themselves</a:t>
            </a: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1246188" y="5461000"/>
            <a:ext cx="10515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Dan. 5 Belshazzar profaned the holy vessels</a:t>
            </a: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914400" y="232410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But unholiness is!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FAF3FE"/>
                </a:solidFill>
              </a:rPr>
              <a:t>So . . . Are You Holy?</a:t>
            </a:r>
          </a:p>
        </p:txBody>
      </p:sp>
      <p:sp>
        <p:nvSpPr>
          <p:cNvPr id="3584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Christians are to be Holy!</a:t>
            </a:r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Rom. 12:1 “present your bodies . . .holy”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Christians are to be Holy!</a:t>
            </a:r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Rom. 12:1 “present your bodies . . .holy”</a:t>
            </a:r>
          </a:p>
        </p:txBody>
      </p:sp>
      <p:sp>
        <p:nvSpPr>
          <p:cNvPr id="37891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Eph. 1:4 “that we should be holy”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Christians are to be Holy!</a:t>
            </a: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Rom. 12:1 “present your bodies . . .holy”</a:t>
            </a: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Eph. 1:4 “that we should be holy”</a:t>
            </a: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Col. 1:21-22 “to present you holy”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Christians are to be Holy!</a:t>
            </a:r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Rom. 12:1 “present your bodies . . .holy”</a:t>
            </a:r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Eph. 1:4 “that we should be holy”</a:t>
            </a:r>
          </a:p>
        </p:txBody>
      </p:sp>
      <p:sp>
        <p:nvSpPr>
          <p:cNvPr id="39940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Col. 1:21-22 “to present you holy”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1271588" y="6743700"/>
            <a:ext cx="10337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1 Pet. 1:15-16 You shall be holy, for I am holy”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FAF3FE"/>
                </a:solidFill>
              </a:rPr>
              <a:t>So . . . Are You Holy?</a:t>
            </a:r>
          </a:p>
        </p:txBody>
      </p:sp>
      <p:sp>
        <p:nvSpPr>
          <p:cNvPr id="409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God and His Names are Holy</a:t>
            </a:r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11:44-45 “be holy for I am holy”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19:2 “I am holy”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God and His Names are Holy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11:44-45 “be holy for I am holy”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19:2 “I am holy”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21:8 “I, the Lord . . . am holy”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God and His Names are Holy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11:44-45 “be holy for I am holy”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2541588" y="4178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19:2 “I am holy”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478088" y="54610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Lev. 21:8 “I, the Lord . . . am holy”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1271588" y="6737350"/>
            <a:ext cx="103378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1 Sam. 4-6 Unholiness cannot exist in God’s presence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Jesus is Holy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2757488" y="3346450"/>
            <a:ext cx="7480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Mk. 1:24 “I know you are the holy One of God”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Jesus is Holy</a:t>
            </a: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2757488" y="3346450"/>
            <a:ext cx="7480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Mk. 1:24 “I know you are the holy One of God”</a:t>
            </a:r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2541588" y="5645150"/>
            <a:ext cx="79248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Jn. 6:69 “You are the holy One of God”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1246188" y="1035050"/>
            <a:ext cx="10515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The Spirit of God is Holy</a:t>
            </a:r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2757488" y="4197350"/>
            <a:ext cx="7480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Jn. 14:26 “The Holy Spirit, Whom the Father will send”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852488" y="933450"/>
            <a:ext cx="111633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>
                <a:cs typeface="Gill Sans" charset="0"/>
              </a:rPr>
              <a:t>Some Other Things that are Holy</a:t>
            </a:r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1868488" y="2895600"/>
            <a:ext cx="9271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cs typeface="Gill Sans" charset="0"/>
              </a:rPr>
              <a:t>Sabbath - Gen. 2:3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PingFang SC Regular"/>
      </a:majorFont>
      <a:minorFont>
        <a:latin typeface="Gill Sans"/>
        <a:ea typeface="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cs typeface="PingFang SC Regular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548</Words>
  <Characters>0</Characters>
  <Application>Microsoft Office PowerPoint</Application>
  <PresentationFormat>Custom</PresentationFormat>
  <Lines>0</Lines>
  <Paragraphs>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Gill Sans</vt:lpstr>
      <vt:lpstr>PingFang SC Regular</vt:lpstr>
      <vt:lpstr>Title &amp; Subtitle</vt:lpstr>
      <vt:lpstr>Blank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Title &amp; Bullets</vt:lpstr>
      <vt:lpstr>Title &amp; Bullets - Left</vt:lpstr>
      <vt:lpstr>Title &amp; Bullets - 2 Column</vt:lpstr>
      <vt:lpstr>Title &amp; Bullets - Right</vt:lpstr>
      <vt:lpstr>Title, Bullets &amp; Photo</vt:lpstr>
      <vt:lpstr>Are You Holy?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. . . Are You Holy?</vt:lpstr>
      <vt:lpstr>PowerPoint Presentation</vt:lpstr>
      <vt:lpstr>PowerPoint Presentation</vt:lpstr>
      <vt:lpstr>PowerPoint Presentation</vt:lpstr>
      <vt:lpstr>PowerPoint Presentation</vt:lpstr>
      <vt:lpstr>So . . . Are You Holy?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Holy?</dc:title>
  <dc:subject/>
  <dc:creator>EastShelby</dc:creator>
  <cp:keywords/>
  <dc:description/>
  <cp:lastModifiedBy>EastShelby</cp:lastModifiedBy>
  <cp:revision>1</cp:revision>
  <dcterms:modified xsi:type="dcterms:W3CDTF">2017-02-05T14:56:17Z</dcterms:modified>
</cp:coreProperties>
</file>