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64" r:id="rId3"/>
    <p:sldId id="263" r:id="rId4"/>
    <p:sldId id="265" r:id="rId5"/>
    <p:sldId id="26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59"/>
    <p:restoredTop sz="86399"/>
  </p:normalViewPr>
  <p:slideViewPr>
    <p:cSldViewPr snapToGrid="0" snapToObjects="1">
      <p:cViewPr varScale="1">
        <p:scale>
          <a:sx n="83" d="100"/>
          <a:sy n="83" d="100"/>
        </p:scale>
        <p:origin x="10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36ED-4137-DB46-8B57-32628EE7F4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2A12-0772-874D-9216-352A09C4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82A12-0772-874D-9216-352A09C43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8324850" cy="107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605706"/>
            <a:ext cx="8324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A96-E937-A042-9D9A-154FF4FB2EB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4:18–21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050" y="1298784"/>
            <a:ext cx="82486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18</a:t>
            </a:r>
            <a:r>
              <a:rPr lang="en-US" sz="2800" b="1" dirty="0"/>
              <a:t> In hope he believed against hope, that he should become the father of many nations, as he had been told, “So shall your offspring be.” </a:t>
            </a:r>
            <a:r>
              <a:rPr lang="en-US" sz="2800" b="1" baseline="30000" dirty="0"/>
              <a:t>19</a:t>
            </a:r>
            <a:r>
              <a:rPr lang="en-US" sz="2800" b="1" dirty="0"/>
              <a:t> He did not weaken in faith when he considered his own body, which was as good as dead (since he was about a hundred </a:t>
            </a:r>
            <a:br>
              <a:rPr lang="en-US" sz="2800" b="1" dirty="0"/>
            </a:br>
            <a:r>
              <a:rPr lang="en-US" sz="2800" b="1" dirty="0"/>
              <a:t>years old), or when he considered the </a:t>
            </a:r>
            <a:br>
              <a:rPr lang="en-US" sz="2800" b="1" dirty="0"/>
            </a:br>
            <a:r>
              <a:rPr lang="en-US" sz="2800" b="1" dirty="0"/>
              <a:t>barrenness of Sarah’s womb. </a:t>
            </a:r>
            <a:r>
              <a:rPr lang="en-US" sz="2800" b="1" baseline="30000" dirty="0"/>
              <a:t>20</a:t>
            </a:r>
            <a:r>
              <a:rPr lang="en-US" sz="2800" b="1" dirty="0"/>
              <a:t> No </a:t>
            </a:r>
            <a:br>
              <a:rPr lang="en-US" sz="2800" b="1" dirty="0"/>
            </a:br>
            <a:r>
              <a:rPr lang="en-US" sz="2800" b="1" dirty="0"/>
              <a:t>unbelief made him waver concerning </a:t>
            </a:r>
            <a:br>
              <a:rPr lang="en-US" sz="2800" b="1" dirty="0"/>
            </a:br>
            <a:r>
              <a:rPr lang="en-US" sz="2800" b="1" dirty="0"/>
              <a:t>the promise of God, but he grew strong</a:t>
            </a:r>
            <a:br>
              <a:rPr lang="en-US" sz="2800" b="1" dirty="0"/>
            </a:br>
            <a:r>
              <a:rPr lang="en-US" sz="2800" b="1" dirty="0"/>
              <a:t>in his faith as he gave glory to God,</a:t>
            </a:r>
            <a:br>
              <a:rPr lang="en-US" sz="2800" b="1" dirty="0"/>
            </a:br>
            <a:r>
              <a:rPr lang="en-US" sz="2800" b="1" dirty="0"/>
              <a:t> </a:t>
            </a:r>
            <a:r>
              <a:rPr lang="en-US" sz="2800" b="1" baseline="30000" dirty="0"/>
              <a:t>21</a:t>
            </a:r>
            <a:r>
              <a:rPr lang="en-US" sz="2800" b="1" dirty="0"/>
              <a:t> fully convinced that God was able to </a:t>
            </a:r>
            <a:br>
              <a:rPr lang="en-US" sz="2800" b="1" dirty="0"/>
            </a:br>
            <a:r>
              <a:rPr lang="en-US" sz="2800" b="1" dirty="0"/>
              <a:t>do what he had promised.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 people are “ready or not.”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Closed doors are safe; open doors are scary. </a:t>
            </a:r>
          </a:p>
          <a:p>
            <a:r>
              <a:rPr lang="en-US" dirty="0"/>
              <a:t>Matthew 28:18–20</a:t>
            </a:r>
          </a:p>
          <a:p>
            <a:r>
              <a:rPr lang="en-US" dirty="0"/>
              <a:t>Matthew 28:17</a:t>
            </a:r>
          </a:p>
          <a:p>
            <a:r>
              <a:rPr lang="en-US" dirty="0"/>
              <a:t>Characters who weren’t ready:</a:t>
            </a:r>
          </a:p>
          <a:p>
            <a:pPr lvl="1"/>
            <a:r>
              <a:rPr lang="en-US" dirty="0"/>
              <a:t>Moses (Exodus 4:10). </a:t>
            </a:r>
          </a:p>
          <a:p>
            <a:pPr lvl="1"/>
            <a:r>
              <a:rPr lang="en-US" dirty="0"/>
              <a:t>Abraham (Genesis 17:17). </a:t>
            </a:r>
          </a:p>
          <a:p>
            <a:pPr lvl="1"/>
            <a:r>
              <a:rPr lang="en-US" dirty="0"/>
              <a:t>Gideon (Judges 6:15). </a:t>
            </a:r>
          </a:p>
          <a:p>
            <a:pPr lvl="1"/>
            <a:r>
              <a:rPr lang="en-US" dirty="0"/>
              <a:t>Jeremiah (Jeremiah 1:6). </a:t>
            </a:r>
          </a:p>
          <a:p>
            <a:pPr lvl="1"/>
            <a:r>
              <a:rPr lang="en-US" dirty="0"/>
              <a:t>Isaiah (6:5). </a:t>
            </a:r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 people resist and persist.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door people don’t give up. </a:t>
            </a:r>
          </a:p>
          <a:p>
            <a:r>
              <a:rPr lang="en-US" dirty="0"/>
              <a:t>Genesis 12:1–5</a:t>
            </a:r>
          </a:p>
          <a:p>
            <a:r>
              <a:rPr lang="en-US" dirty="0"/>
              <a:t>Hebrews 11:8–9</a:t>
            </a:r>
          </a:p>
          <a:p>
            <a:r>
              <a:rPr lang="en-US" dirty="0"/>
              <a:t>Genesis 13:14–17</a:t>
            </a:r>
          </a:p>
          <a:p>
            <a:r>
              <a:rPr lang="en-US" dirty="0"/>
              <a:t>Genesis 18:10–12</a:t>
            </a:r>
          </a:p>
          <a:p>
            <a:r>
              <a:rPr lang="en-US" dirty="0"/>
              <a:t>Hebrews 11:11–12</a:t>
            </a:r>
          </a:p>
          <a:p>
            <a:r>
              <a:rPr lang="en-US" dirty="0"/>
              <a:t>If you’re not dead, you’re not done!</a:t>
            </a:r>
          </a:p>
        </p:txBody>
      </p:sp>
    </p:spTree>
    <p:extLst>
      <p:ext uri="{BB962C8B-B14F-4D97-AF65-F5344CB8AC3E}">
        <p14:creationId xmlns:p14="http://schemas.microsoft.com/office/powerpoint/2010/main" val="175675608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 people have fewer regrets.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saddest story is the life never lived. </a:t>
            </a:r>
          </a:p>
          <a:p>
            <a:r>
              <a:rPr lang="en-US" dirty="0"/>
              <a:t>Genesis 11:31–32</a:t>
            </a:r>
          </a:p>
          <a:p>
            <a:r>
              <a:rPr lang="en-US" dirty="0"/>
              <a:t>Romans 4:18–21</a:t>
            </a:r>
          </a:p>
          <a:p>
            <a:r>
              <a:rPr lang="en-US" dirty="0"/>
              <a:t>Romans 4:22</a:t>
            </a:r>
          </a:p>
        </p:txBody>
      </p:sp>
    </p:spTree>
    <p:extLst>
      <p:ext uri="{BB962C8B-B14F-4D97-AF65-F5344CB8AC3E}">
        <p14:creationId xmlns:p14="http://schemas.microsoft.com/office/powerpoint/2010/main" val="117426011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168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Romans 4:18–21</vt:lpstr>
      <vt:lpstr>PowerPoint Presentation</vt:lpstr>
      <vt:lpstr>Open door people are “ready or not.”</vt:lpstr>
      <vt:lpstr>Open door people resist and persist.</vt:lpstr>
      <vt:lpstr>Open door people have fewer regrets.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11</cp:revision>
  <cp:lastPrinted>2017-01-15T12:47:08Z</cp:lastPrinted>
  <dcterms:created xsi:type="dcterms:W3CDTF">2017-01-15T11:45:20Z</dcterms:created>
  <dcterms:modified xsi:type="dcterms:W3CDTF">2017-01-29T15:02:11Z</dcterms:modified>
</cp:coreProperties>
</file>