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257" r:id="rId3"/>
    <p:sldId id="258" r:id="rId4"/>
    <p:sldId id="30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37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73E3-CCE8-400C-BD05-11BF4F8BED20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6743-6FDB-4C59-9456-8B503B7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5256" r="8" b="1097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Romans 12:19–21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19</a:t>
            </a:r>
            <a:r>
              <a:rPr lang="en-US" sz="2800" b="1" dirty="0"/>
              <a:t> Beloved, never avenge yourselves, but leave it to the wrath of God, for it is written, “Vengeance is mine, I will repay, says the Lord.” </a:t>
            </a:r>
            <a:r>
              <a:rPr lang="en-US" sz="2800" b="1" baseline="30000" dirty="0"/>
              <a:t>20</a:t>
            </a:r>
            <a:r>
              <a:rPr lang="en-US" sz="2800" b="1" dirty="0"/>
              <a:t> To the contrary, “if your enemy is hungry, feed him; if he is thirsty, give him something to drink; for by so doing you will heap burning coals on his head.” </a:t>
            </a:r>
            <a:r>
              <a:rPr lang="en-US" sz="2800" b="1" baseline="30000" dirty="0"/>
              <a:t>21</a:t>
            </a:r>
            <a:r>
              <a:rPr lang="en-US" sz="2800" b="1" dirty="0"/>
              <a:t> Do not be overcome by evil, but overcome evil with good. </a:t>
            </a:r>
          </a:p>
        </p:txBody>
      </p:sp>
    </p:spTree>
    <p:extLst>
      <p:ext uri="{BB962C8B-B14F-4D97-AF65-F5344CB8AC3E}">
        <p14:creationId xmlns:p14="http://schemas.microsoft.com/office/powerpoint/2010/main" val="121345333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0"/>
            <a:ext cx="7391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Can a Christian use deadly force to protect himself and his loved ones from those who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seek to harm? </a:t>
            </a:r>
          </a:p>
          <a:p>
            <a:pPr algn="ctr"/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If so, could the same deadly force be used to protect possessions? </a:t>
            </a:r>
          </a:p>
        </p:txBody>
      </p:sp>
    </p:spTree>
    <p:extLst>
      <p:ext uri="{BB962C8B-B14F-4D97-AF65-F5344CB8AC3E}">
        <p14:creationId xmlns:p14="http://schemas.microsoft.com/office/powerpoint/2010/main" val="22305776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Romans 12:19–21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EastShelby</cp:lastModifiedBy>
  <cp:revision>33</cp:revision>
  <dcterms:created xsi:type="dcterms:W3CDTF">2013-03-31T11:28:29Z</dcterms:created>
  <dcterms:modified xsi:type="dcterms:W3CDTF">2017-01-29T15:01:45Z</dcterms:modified>
</cp:coreProperties>
</file>