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1" r:id="rId2"/>
    <p:sldId id="262" r:id="rId3"/>
    <p:sldId id="256" r:id="rId4"/>
    <p:sldId id="257" r:id="rId5"/>
    <p:sldId id="259" r:id="rId6"/>
    <p:sldId id="258"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FFE46C"/>
    <a:srgbClr val="FFBC2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48308" autoAdjust="0"/>
  </p:normalViewPr>
  <p:slideViewPr>
    <p:cSldViewPr snapToGrid="0" snapToObjects="1">
      <p:cViewPr varScale="1">
        <p:scale>
          <a:sx n="51" d="100"/>
          <a:sy n="51" d="100"/>
        </p:scale>
        <p:origin x="1734" y="78"/>
      </p:cViewPr>
      <p:guideLst>
        <p:guide orient="horz" pos="2160"/>
        <p:guide pos="2880"/>
      </p:guideLst>
    </p:cSldViewPr>
  </p:slideViewPr>
  <p:outlineViewPr>
    <p:cViewPr>
      <p:scale>
        <a:sx n="33" d="100"/>
        <a:sy n="33" d="100"/>
      </p:scale>
      <p:origin x="8" y="1560"/>
    </p:cViewPr>
  </p:outlineViewPr>
  <p:notesTextViewPr>
    <p:cViewPr>
      <p:scale>
        <a:sx n="100" d="100"/>
        <a:sy n="100" d="100"/>
      </p:scale>
      <p:origin x="0" y="0"/>
    </p:cViewPr>
  </p:notesTextViewPr>
  <p:notesViewPr>
    <p:cSldViewPr snapToGrid="0" snapToObjects="1">
      <p:cViewPr varScale="1">
        <p:scale>
          <a:sx n="68" d="100"/>
          <a:sy n="68" d="100"/>
        </p:scale>
        <p:origin x="-328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3488C0-5EE0-4044-A93D-6659F229A286}" type="datetimeFigureOut">
              <a:rPr lang="en-US" smtClean="0"/>
              <a:t>1/22/2017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7FDF7F-2AE5-A84E-B04F-515DD60A5E6C}" type="slidenum">
              <a:rPr lang="en-US" smtClean="0"/>
              <a:t>‹#›</a:t>
            </a:fld>
            <a:endParaRPr lang="en-US"/>
          </a:p>
        </p:txBody>
      </p:sp>
    </p:spTree>
    <p:extLst>
      <p:ext uri="{BB962C8B-B14F-4D97-AF65-F5344CB8AC3E}">
        <p14:creationId xmlns:p14="http://schemas.microsoft.com/office/powerpoint/2010/main" val="3187410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ED769-5963-2643-A539-DBFD131B987E}" type="datetimeFigureOut">
              <a:rPr lang="en-US" smtClean="0"/>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805F6F-2439-344F-ACF0-5B7F9A645E57}" type="slidenum">
              <a:rPr lang="en-US" smtClean="0"/>
              <a:t>‹#›</a:t>
            </a:fld>
            <a:endParaRPr lang="en-US"/>
          </a:p>
        </p:txBody>
      </p:sp>
    </p:spTree>
    <p:extLst>
      <p:ext uri="{BB962C8B-B14F-4D97-AF65-F5344CB8AC3E}">
        <p14:creationId xmlns:p14="http://schemas.microsoft.com/office/powerpoint/2010/main" val="3896717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805F6F-2439-344F-ACF0-5B7F9A645E57}" type="slidenum">
              <a:rPr lang="en-US" smtClean="0"/>
              <a:t>1</a:t>
            </a:fld>
            <a:endParaRPr lang="en-US"/>
          </a:p>
        </p:txBody>
      </p:sp>
    </p:spTree>
    <p:extLst>
      <p:ext uri="{BB962C8B-B14F-4D97-AF65-F5344CB8AC3E}">
        <p14:creationId xmlns:p14="http://schemas.microsoft.com/office/powerpoint/2010/main" val="3088941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805F6F-2439-344F-ACF0-5B7F9A645E57}" type="slidenum">
              <a:rPr lang="en-US" smtClean="0"/>
              <a:t>5</a:t>
            </a:fld>
            <a:endParaRPr lang="en-US"/>
          </a:p>
        </p:txBody>
      </p:sp>
    </p:spTree>
    <p:extLst>
      <p:ext uri="{BB962C8B-B14F-4D97-AF65-F5344CB8AC3E}">
        <p14:creationId xmlns:p14="http://schemas.microsoft.com/office/powerpoint/2010/main" val="3133349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7393" y="685800"/>
            <a:ext cx="3847607" cy="2885705"/>
          </a:xfrm>
        </p:spPr>
      </p:sp>
      <p:sp>
        <p:nvSpPr>
          <p:cNvPr id="3" name="Notes Placeholder 2"/>
          <p:cNvSpPr>
            <a:spLocks noGrp="1"/>
          </p:cNvSpPr>
          <p:nvPr>
            <p:ph type="body" idx="1"/>
          </p:nvPr>
        </p:nvSpPr>
        <p:spPr>
          <a:xfrm>
            <a:off x="685800" y="3571505"/>
            <a:ext cx="5486400" cy="4886695"/>
          </a:xfrm>
        </p:spPr>
        <p:txBody>
          <a:bodyPr/>
          <a:lstStyle/>
          <a:p>
            <a:r>
              <a:rPr lang="en-US" sz="1200" kern="1200" dirty="0">
                <a:solidFill>
                  <a:schemeClr val="tx1"/>
                </a:solidFill>
                <a:latin typeface="+mn-lt"/>
                <a:ea typeface="+mn-ea"/>
                <a:cs typeface="+mn-cs"/>
              </a:rPr>
              <a:t>“How is it then that we’ve come to imagine that Christianity consists primarily in what we do for God? How has this come to be the good news of Jesus? Is the kingdom that he proclaimed to be nothing more than a community of men and women who go to church on Sunday, take an annual spiritual retreat, read their Bibles every now and then, vigorously oppose abortion, don’t watch X-rated movies, never use vulgar language, smile a lot, hold doors open for people, root for their favorite team, and get along with everybody? Is that why Jesus went through the bleak and bloody horror of Calvary? Is that why He emerged in shattering glory from the tomb? Is that why He poured out his Holy Spirit on the Church? To make nicer men and women with better morals?”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Brennan Manning, </a:t>
            </a:r>
            <a:r>
              <a:rPr lang="en-US" sz="1200" i="1" kern="1200" dirty="0">
                <a:solidFill>
                  <a:schemeClr val="tx1"/>
                </a:solidFill>
                <a:latin typeface="+mn-lt"/>
                <a:ea typeface="+mn-ea"/>
                <a:cs typeface="+mn-cs"/>
              </a:rPr>
              <a:t>The Furious Longing of God </a:t>
            </a:r>
            <a:r>
              <a:rPr lang="en-US" sz="1200" i="0" kern="1200" dirty="0">
                <a:solidFill>
                  <a:schemeClr val="tx1"/>
                </a:solidFill>
                <a:latin typeface="+mn-lt"/>
                <a:ea typeface="+mn-ea"/>
                <a:cs typeface="+mn-cs"/>
              </a:rPr>
              <a:t>(Colorado Springs: David C. Cook, 2009), 125.)</a:t>
            </a:r>
            <a:endParaRPr lang="en-US" dirty="0"/>
          </a:p>
          <a:p>
            <a:endParaRPr lang="en-US" dirty="0"/>
          </a:p>
          <a:p>
            <a:r>
              <a:rPr lang="en-US" dirty="0"/>
              <a:t>We are </a:t>
            </a:r>
            <a:r>
              <a:rPr lang="en-US" i="1" dirty="0"/>
              <a:t>not</a:t>
            </a:r>
            <a:r>
              <a:rPr lang="en-US" dirty="0"/>
              <a:t> about academics</a:t>
            </a:r>
          </a:p>
          <a:p>
            <a:r>
              <a:rPr lang="en-US" dirty="0"/>
              <a:t>We are </a:t>
            </a:r>
            <a:r>
              <a:rPr lang="en-US" i="1" dirty="0"/>
              <a:t>not</a:t>
            </a:r>
            <a:r>
              <a:rPr lang="en-US" dirty="0"/>
              <a:t> about Scriptural intellectualism</a:t>
            </a:r>
          </a:p>
          <a:p>
            <a:r>
              <a:rPr lang="en-US" dirty="0"/>
              <a:t>We are </a:t>
            </a:r>
            <a:r>
              <a:rPr lang="en-US" i="1" dirty="0"/>
              <a:t>not</a:t>
            </a:r>
            <a:r>
              <a:rPr lang="en-US" dirty="0"/>
              <a:t> about forced morality</a:t>
            </a:r>
          </a:p>
          <a:p>
            <a:r>
              <a:rPr lang="en-US" dirty="0"/>
              <a:t>We are </a:t>
            </a:r>
            <a:r>
              <a:rPr lang="en-US" i="1" dirty="0"/>
              <a:t>not</a:t>
            </a:r>
            <a:r>
              <a:rPr lang="en-US" dirty="0"/>
              <a:t> about legalism</a:t>
            </a:r>
          </a:p>
          <a:p>
            <a:r>
              <a:rPr lang="en-US" dirty="0"/>
              <a:t>We are </a:t>
            </a:r>
            <a:r>
              <a:rPr lang="en-US" i="1" dirty="0"/>
              <a:t>not</a:t>
            </a:r>
            <a:r>
              <a:rPr lang="en-US" dirty="0"/>
              <a:t> about attendance</a:t>
            </a:r>
          </a:p>
          <a:p>
            <a:r>
              <a:rPr lang="en-US" dirty="0"/>
              <a:t>We are </a:t>
            </a:r>
            <a:r>
              <a:rPr lang="en-US" i="1" dirty="0"/>
              <a:t>not</a:t>
            </a:r>
            <a:r>
              <a:rPr lang="en-US" dirty="0"/>
              <a:t> about habitual obedience</a:t>
            </a:r>
          </a:p>
          <a:p>
            <a:r>
              <a:rPr lang="en-US" dirty="0"/>
              <a:t>We are </a:t>
            </a:r>
            <a:r>
              <a:rPr lang="en-US" i="1" dirty="0"/>
              <a:t>not</a:t>
            </a:r>
            <a:r>
              <a:rPr lang="en-US" dirty="0"/>
              <a:t> about right standards</a:t>
            </a:r>
            <a:r>
              <a:rPr lang="en-US" baseline="0" dirty="0"/>
              <a:t> and holy appearances</a:t>
            </a:r>
            <a:endParaRPr lang="en-US" dirty="0"/>
          </a:p>
          <a:p>
            <a:r>
              <a:rPr lang="en-US" dirty="0"/>
              <a:t>We are </a:t>
            </a:r>
            <a:r>
              <a:rPr lang="en-US" i="1" dirty="0"/>
              <a:t>not</a:t>
            </a:r>
            <a:r>
              <a:rPr lang="en-US" dirty="0"/>
              <a:t> about happiness</a:t>
            </a:r>
          </a:p>
          <a:p>
            <a:r>
              <a:rPr lang="en-US" dirty="0"/>
              <a:t>We are </a:t>
            </a:r>
            <a:r>
              <a:rPr lang="en-US" i="1" dirty="0"/>
              <a:t>not</a:t>
            </a:r>
            <a:r>
              <a:rPr lang="en-US" dirty="0"/>
              <a:t> about wealth and earthly fulfillment</a:t>
            </a:r>
          </a:p>
          <a:p>
            <a:r>
              <a:rPr lang="en-US" dirty="0"/>
              <a:t>We are </a:t>
            </a:r>
            <a:r>
              <a:rPr lang="en-US" i="1" dirty="0"/>
              <a:t>not</a:t>
            </a:r>
            <a:r>
              <a:rPr lang="en-US" dirty="0"/>
              <a:t> about friendliness</a:t>
            </a:r>
          </a:p>
          <a:p>
            <a:endParaRPr lang="en-US" dirty="0"/>
          </a:p>
          <a:p>
            <a:r>
              <a:rPr lang="en-US" dirty="0"/>
              <a:t>All good things but not the central thing! </a:t>
            </a:r>
          </a:p>
          <a:p>
            <a:endParaRPr lang="en-US" dirty="0"/>
          </a:p>
          <a:p>
            <a:r>
              <a:rPr lang="en-US" dirty="0"/>
              <a:t>WE AREALL  ABOUT JESUS!</a:t>
            </a:r>
          </a:p>
        </p:txBody>
      </p:sp>
      <p:sp>
        <p:nvSpPr>
          <p:cNvPr id="4" name="Slide Number Placeholder 3"/>
          <p:cNvSpPr>
            <a:spLocks noGrp="1"/>
          </p:cNvSpPr>
          <p:nvPr>
            <p:ph type="sldNum" sz="quarter" idx="10"/>
          </p:nvPr>
        </p:nvSpPr>
        <p:spPr/>
        <p:txBody>
          <a:bodyPr/>
          <a:lstStyle/>
          <a:p>
            <a:fld id="{BD805F6F-2439-344F-ACF0-5B7F9A645E57}" type="slidenum">
              <a:rPr lang="en-US" smtClean="0"/>
              <a:t>7</a:t>
            </a:fld>
            <a:endParaRPr lang="en-US"/>
          </a:p>
        </p:txBody>
      </p:sp>
    </p:spTree>
    <p:extLst>
      <p:ext uri="{BB962C8B-B14F-4D97-AF65-F5344CB8AC3E}">
        <p14:creationId xmlns:p14="http://schemas.microsoft.com/office/powerpoint/2010/main" val="3133349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pic>
        <p:nvPicPr>
          <p:cNvPr id="8" name="Picture 7" descr="01222017-StoryofManyStories.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1222017-Content.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532784" y="274638"/>
            <a:ext cx="5154015" cy="1143000"/>
          </a:xfrm>
        </p:spPr>
        <p:txBody>
          <a:bodyPr/>
          <a:lstStyle/>
          <a:p>
            <a:r>
              <a:rPr lang="en-US" dirty="0"/>
              <a:t>Click to edit Master title style</a:t>
            </a:r>
          </a:p>
        </p:txBody>
      </p:sp>
      <p:sp>
        <p:nvSpPr>
          <p:cNvPr id="3" name="Content Placeholder 2"/>
          <p:cNvSpPr>
            <a:spLocks noGrp="1"/>
          </p:cNvSpPr>
          <p:nvPr>
            <p:ph idx="1"/>
          </p:nvPr>
        </p:nvSpPr>
        <p:spPr>
          <a:xfrm>
            <a:off x="3532784" y="1600200"/>
            <a:ext cx="5154016"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descr="the_word_became_flesh-background-still-4x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77368" y="1676166"/>
            <a:ext cx="3051042" cy="4449998"/>
          </a:xfrm>
        </p:spPr>
        <p:txBody>
          <a:bodyPr/>
          <a:lstStyle/>
          <a:p>
            <a:r>
              <a:rPr lang="en-US" dirty="0"/>
              <a:t>Click to edit Master title style</a:t>
            </a:r>
          </a:p>
        </p:txBody>
      </p:sp>
      <p:sp>
        <p:nvSpPr>
          <p:cNvPr id="3" name="Content Placeholder 2"/>
          <p:cNvSpPr>
            <a:spLocks noGrp="1"/>
          </p:cNvSpPr>
          <p:nvPr>
            <p:ph idx="1"/>
          </p:nvPr>
        </p:nvSpPr>
        <p:spPr>
          <a:xfrm>
            <a:off x="3532784" y="218990"/>
            <a:ext cx="5154016" cy="5907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45952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01222017-Content.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368" y="1676166"/>
            <a:ext cx="3051042" cy="3235532"/>
          </a:xfrm>
        </p:spPr>
        <p:txBody>
          <a:bodyPr>
            <a:normAutofit/>
          </a:bodyPr>
          <a:lstStyle/>
          <a:p>
            <a:r>
              <a:rPr lang="en-US" sz="6000" b="1" dirty="0">
                <a:solidFill>
                  <a:srgbClr val="FFE46C"/>
                </a:solidFill>
                <a:effectLst>
                  <a:innerShdw blurRad="63500" dist="50800" dir="10800000">
                    <a:prstClr val="black">
                      <a:alpha val="50000"/>
                    </a:prstClr>
                  </a:innerShdw>
                </a:effectLst>
                <a:latin typeface="Adobe Caslon Pro"/>
                <a:cs typeface="Adobe Caslon Pro"/>
              </a:rPr>
              <a:t>Hebrews</a:t>
            </a:r>
            <a:br>
              <a:rPr lang="en-US" sz="6000" b="1" dirty="0">
                <a:solidFill>
                  <a:srgbClr val="FFE46C"/>
                </a:solidFill>
                <a:effectLst>
                  <a:innerShdw blurRad="63500" dist="50800" dir="10800000">
                    <a:prstClr val="black">
                      <a:alpha val="50000"/>
                    </a:prstClr>
                  </a:innerShdw>
                </a:effectLst>
                <a:latin typeface="Adobe Caslon Pro"/>
                <a:cs typeface="Adobe Caslon Pro"/>
              </a:rPr>
            </a:br>
            <a:r>
              <a:rPr lang="en-US" sz="6000" b="1" dirty="0">
                <a:solidFill>
                  <a:srgbClr val="FFE46C"/>
                </a:solidFill>
                <a:effectLst>
                  <a:innerShdw blurRad="63500" dist="50800" dir="10800000">
                    <a:prstClr val="black">
                      <a:alpha val="50000"/>
                    </a:prstClr>
                  </a:innerShdw>
                </a:effectLst>
                <a:latin typeface="Adobe Caslon Pro"/>
                <a:cs typeface="Adobe Caslon Pro"/>
              </a:rPr>
              <a:t>12.1-2</a:t>
            </a:r>
          </a:p>
        </p:txBody>
      </p:sp>
      <p:sp>
        <p:nvSpPr>
          <p:cNvPr id="5" name="Content Placeholder 4"/>
          <p:cNvSpPr>
            <a:spLocks noGrp="1"/>
          </p:cNvSpPr>
          <p:nvPr>
            <p:ph idx="1"/>
          </p:nvPr>
        </p:nvSpPr>
        <p:spPr>
          <a:xfrm>
            <a:off x="3532784" y="218990"/>
            <a:ext cx="5154016" cy="6396766"/>
          </a:xfrm>
        </p:spPr>
        <p:txBody>
          <a:bodyPr>
            <a:normAutofit fontScale="92500"/>
          </a:bodyPr>
          <a:lstStyle/>
          <a:p>
            <a:pPr marL="0" indent="0">
              <a:buNone/>
            </a:pPr>
            <a:r>
              <a:rPr lang="en-US" baseline="30000" dirty="0"/>
              <a:t>1</a:t>
            </a:r>
            <a:r>
              <a:rPr lang="en-US" dirty="0"/>
              <a:t> Therefore, since we are surrounded by so great a cloud of witnesses, let us also lay aside every weight, and sin which clings so closely, and let us run with endurance the race that is set before us, </a:t>
            </a:r>
            <a:r>
              <a:rPr lang="en-US" baseline="30000" dirty="0"/>
              <a:t>2</a:t>
            </a:r>
            <a:r>
              <a:rPr lang="en-US" dirty="0"/>
              <a:t> looking to Jesus, the founder and </a:t>
            </a:r>
            <a:r>
              <a:rPr lang="en-US" dirty="0" err="1"/>
              <a:t>perfecter</a:t>
            </a:r>
            <a:r>
              <a:rPr lang="en-US" dirty="0"/>
              <a:t> of our faith, who for the joy that was set before him endured the cross, despising the shame, and is seated at the right hand of the throne of God.</a:t>
            </a:r>
          </a:p>
        </p:txBody>
      </p:sp>
    </p:spTree>
    <p:extLst>
      <p:ext uri="{BB962C8B-B14F-4D97-AF65-F5344CB8AC3E}">
        <p14:creationId xmlns:p14="http://schemas.microsoft.com/office/powerpoint/2010/main" val="259613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014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82358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37672" y="274638"/>
            <a:ext cx="5633339" cy="1143000"/>
          </a:xfrm>
        </p:spPr>
        <p:txBody>
          <a:bodyPr>
            <a:normAutofit fontScale="90000"/>
          </a:bodyPr>
          <a:lstStyle/>
          <a:p>
            <a:pPr algn="r"/>
            <a:r>
              <a:rPr lang="en-US" dirty="0"/>
              <a:t>We Need the Whole Bible</a:t>
            </a:r>
          </a:p>
        </p:txBody>
      </p:sp>
      <p:sp>
        <p:nvSpPr>
          <p:cNvPr id="6" name="Content Placeholder 5"/>
          <p:cNvSpPr>
            <a:spLocks noGrp="1"/>
          </p:cNvSpPr>
          <p:nvPr>
            <p:ph idx="1"/>
          </p:nvPr>
        </p:nvSpPr>
        <p:spPr/>
        <p:txBody>
          <a:bodyPr anchor="ctr"/>
          <a:lstStyle/>
          <a:p>
            <a:r>
              <a:rPr lang="en-US" dirty="0"/>
              <a:t>Questions are answered</a:t>
            </a:r>
          </a:p>
          <a:p>
            <a:r>
              <a:rPr lang="en-US" dirty="0"/>
              <a:t>Difficult topics are explained</a:t>
            </a:r>
          </a:p>
          <a:p>
            <a:r>
              <a:rPr lang="en-US" dirty="0"/>
              <a:t>Our Father is introduced</a:t>
            </a:r>
          </a:p>
          <a:p>
            <a:r>
              <a:rPr lang="en-US" dirty="0"/>
              <a:t>Jesus is made necessary</a:t>
            </a:r>
          </a:p>
          <a:p>
            <a:endParaRPr lang="en-US" dirty="0"/>
          </a:p>
          <a:p>
            <a:endParaRPr lang="en-US" dirty="0"/>
          </a:p>
        </p:txBody>
      </p:sp>
    </p:spTree>
    <p:extLst>
      <p:ext uri="{BB962C8B-B14F-4D97-AF65-F5344CB8AC3E}">
        <p14:creationId xmlns:p14="http://schemas.microsoft.com/office/powerpoint/2010/main" val="21059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t>What It’s All About</a:t>
            </a:r>
          </a:p>
        </p:txBody>
      </p:sp>
      <p:sp>
        <p:nvSpPr>
          <p:cNvPr id="3" name="Content Placeholder 2"/>
          <p:cNvSpPr>
            <a:spLocks noGrp="1"/>
          </p:cNvSpPr>
          <p:nvPr>
            <p:ph idx="1"/>
          </p:nvPr>
        </p:nvSpPr>
        <p:spPr/>
        <p:txBody>
          <a:bodyPr anchor="ctr"/>
          <a:lstStyle/>
          <a:p>
            <a:r>
              <a:rPr lang="en-US" dirty="0"/>
              <a:t>The Bible is all about Jesus</a:t>
            </a:r>
          </a:p>
          <a:p>
            <a:pPr lvl="1"/>
            <a:r>
              <a:rPr lang="en-US" dirty="0"/>
              <a:t>Luke 24:13-27, 44-49</a:t>
            </a:r>
          </a:p>
          <a:p>
            <a:pPr lvl="1"/>
            <a:r>
              <a:rPr lang="en-US" dirty="0"/>
              <a:t>1 Corinthians 1:22-25</a:t>
            </a:r>
          </a:p>
          <a:p>
            <a:pPr lvl="1"/>
            <a:r>
              <a:rPr lang="en-US" dirty="0"/>
              <a:t>1 Corinthians 2:2 </a:t>
            </a:r>
          </a:p>
          <a:p>
            <a:pPr lvl="1"/>
            <a:r>
              <a:rPr lang="en-US" dirty="0"/>
              <a:t>2 Corinthians 4:5</a:t>
            </a:r>
          </a:p>
        </p:txBody>
      </p:sp>
    </p:spTree>
    <p:extLst>
      <p:ext uri="{BB962C8B-B14F-4D97-AF65-F5344CB8AC3E}">
        <p14:creationId xmlns:p14="http://schemas.microsoft.com/office/powerpoint/2010/main" val="24505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t>The One Story</a:t>
            </a:r>
          </a:p>
        </p:txBody>
      </p:sp>
      <p:sp>
        <p:nvSpPr>
          <p:cNvPr id="3" name="Content Placeholder 2"/>
          <p:cNvSpPr>
            <a:spLocks noGrp="1"/>
          </p:cNvSpPr>
          <p:nvPr>
            <p:ph idx="1"/>
          </p:nvPr>
        </p:nvSpPr>
        <p:spPr/>
        <p:txBody>
          <a:bodyPr anchor="ctr">
            <a:normAutofit lnSpcReduction="10000"/>
          </a:bodyPr>
          <a:lstStyle/>
          <a:p>
            <a:r>
              <a:rPr lang="en-US" dirty="0"/>
              <a:t>The whole Bible is focused on telling one story:</a:t>
            </a:r>
          </a:p>
          <a:p>
            <a:r>
              <a:rPr lang="en-US" dirty="0"/>
              <a:t>God creates</a:t>
            </a:r>
          </a:p>
          <a:p>
            <a:r>
              <a:rPr lang="en-US" dirty="0"/>
              <a:t>Man corrupts</a:t>
            </a:r>
          </a:p>
          <a:p>
            <a:r>
              <a:rPr lang="en-US" dirty="0"/>
              <a:t>God condemns</a:t>
            </a:r>
          </a:p>
          <a:p>
            <a:r>
              <a:rPr lang="en-US" dirty="0"/>
              <a:t>Man compromises</a:t>
            </a:r>
          </a:p>
          <a:p>
            <a:r>
              <a:rPr lang="en-US" dirty="0"/>
              <a:t>Jesus comes and is killed</a:t>
            </a:r>
          </a:p>
          <a:p>
            <a:r>
              <a:rPr lang="en-US" dirty="0"/>
              <a:t>Jesus is coming again</a:t>
            </a:r>
          </a:p>
        </p:txBody>
      </p:sp>
    </p:spTree>
    <p:extLst>
      <p:ext uri="{BB962C8B-B14F-4D97-AF65-F5344CB8AC3E}">
        <p14:creationId xmlns:p14="http://schemas.microsoft.com/office/powerpoint/2010/main" val="378302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2784" y="400955"/>
            <a:ext cx="5154016" cy="6081149"/>
          </a:xfrm>
        </p:spPr>
        <p:txBody>
          <a:bodyPr anchor="ctr">
            <a:normAutofit/>
          </a:bodyPr>
          <a:lstStyle/>
          <a:p>
            <a:r>
              <a:rPr lang="en-US" dirty="0"/>
              <a:t>We learn something important when we learn the story of the Bible. </a:t>
            </a:r>
          </a:p>
          <a:p>
            <a:r>
              <a:rPr lang="en-US" dirty="0"/>
              <a:t>We are all about Jesus.</a:t>
            </a:r>
          </a:p>
          <a:p>
            <a:pPr lvl="1"/>
            <a:r>
              <a:rPr lang="en-US" dirty="0"/>
              <a:t>Philippians 3.4-11</a:t>
            </a:r>
          </a:p>
        </p:txBody>
      </p:sp>
      <p:sp>
        <p:nvSpPr>
          <p:cNvPr id="4" name="Title 1"/>
          <p:cNvSpPr>
            <a:spLocks noGrp="1"/>
          </p:cNvSpPr>
          <p:nvPr>
            <p:ph type="title"/>
          </p:nvPr>
        </p:nvSpPr>
        <p:spPr>
          <a:xfrm>
            <a:off x="3532784" y="274638"/>
            <a:ext cx="5154015" cy="1143000"/>
          </a:xfrm>
        </p:spPr>
        <p:txBody>
          <a:bodyPr>
            <a:normAutofit/>
          </a:bodyPr>
          <a:lstStyle/>
          <a:p>
            <a:pPr algn="r"/>
            <a:r>
              <a:rPr lang="en-US"/>
              <a:t>The One Lesson</a:t>
            </a:r>
            <a:endParaRPr lang="en-US" dirty="0"/>
          </a:p>
        </p:txBody>
      </p:sp>
    </p:spTree>
    <p:extLst>
      <p:ext uri="{BB962C8B-B14F-4D97-AF65-F5344CB8AC3E}">
        <p14:creationId xmlns:p14="http://schemas.microsoft.com/office/powerpoint/2010/main" val="392831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305</TotalTime>
  <Words>440</Words>
  <Application>Microsoft Office PowerPoint</Application>
  <PresentationFormat>On-screen Show (4:3)</PresentationFormat>
  <Paragraphs>44</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Adobe Caslon Pro</vt:lpstr>
      <vt:lpstr>Arial</vt:lpstr>
      <vt:lpstr>Calibri</vt:lpstr>
      <vt:lpstr> Black </vt:lpstr>
      <vt:lpstr>Hebrews 12.1-2</vt:lpstr>
      <vt:lpstr>PowerPoint Presentation</vt:lpstr>
      <vt:lpstr>PowerPoint Presentation</vt:lpstr>
      <vt:lpstr>We Need the Whole Bible</vt:lpstr>
      <vt:lpstr>What It’s All About</vt:lpstr>
      <vt:lpstr>The One Story</vt:lpstr>
      <vt:lpstr>The One Lesson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EastShelby</cp:lastModifiedBy>
  <cp:revision>9</cp:revision>
  <cp:lastPrinted>2017-01-22T10:54:34Z</cp:lastPrinted>
  <dcterms:created xsi:type="dcterms:W3CDTF">2017-01-18T12:01:20Z</dcterms:created>
  <dcterms:modified xsi:type="dcterms:W3CDTF">2017-01-22T16:56:51Z</dcterms:modified>
</cp:coreProperties>
</file>