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p:restoredTop sz="86435"/>
  </p:normalViewPr>
  <p:slideViewPr>
    <p:cSldViewPr snapToGrid="0" snapToObjects="1">
      <p:cViewPr varScale="1">
        <p:scale>
          <a:sx n="83" d="100"/>
          <a:sy n="83" d="100"/>
        </p:scale>
        <p:origin x="102" y="29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7FE71-42D0-4B48-9320-C45591FA719C}" type="datetimeFigureOut">
              <a:rPr lang="en-US" smtClean="0"/>
              <a:t>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F0E4C-05DC-CE46-B560-18DA83389163}" type="slidenum">
              <a:rPr lang="en-US" smtClean="0"/>
              <a:t>‹#›</a:t>
            </a:fld>
            <a:endParaRPr lang="en-US"/>
          </a:p>
        </p:txBody>
      </p:sp>
    </p:spTree>
    <p:extLst>
      <p:ext uri="{BB962C8B-B14F-4D97-AF65-F5344CB8AC3E}">
        <p14:creationId xmlns:p14="http://schemas.microsoft.com/office/powerpoint/2010/main" val="177028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85D655-19C5-784A-A80C-DDBF0C482442}"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5D655-19C5-784A-A80C-DDBF0C482442}"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5D655-19C5-784A-A80C-DDBF0C482442}"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85D655-19C5-784A-A80C-DDBF0C482442}"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85D655-19C5-784A-A80C-DDBF0C482442}"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85D655-19C5-784A-A80C-DDBF0C482442}"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85D655-19C5-784A-A80C-DDBF0C482442}" type="datetimeFigureOut">
              <a:rPr lang="en-US" smtClean="0"/>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85D655-19C5-784A-A80C-DDBF0C482442}" type="datetimeFigureOut">
              <a:rPr lang="en-US" smtClean="0"/>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5D655-19C5-784A-A80C-DDBF0C482442}" type="datetimeFigureOut">
              <a:rPr lang="en-US" smtClean="0"/>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5D655-19C5-784A-A80C-DDBF0C482442}"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5D655-19C5-784A-A80C-DDBF0C482442}"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8BCD6-0697-6E40-9EA3-D4F3A7EAEE5F}" type="slidenum">
              <a:rPr lang="en-US" smtClean="0"/>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6350"/>
            <a:ext cx="9152467" cy="6864350"/>
          </a:xfrm>
          <a:prstGeom prst="rect">
            <a:avLst/>
          </a:prstGeom>
        </p:spPr>
      </p:pic>
      <p:sp>
        <p:nvSpPr>
          <p:cNvPr id="2" name="Title Placeholder 1"/>
          <p:cNvSpPr>
            <a:spLocks noGrp="1"/>
          </p:cNvSpPr>
          <p:nvPr>
            <p:ph type="title"/>
          </p:nvPr>
        </p:nvSpPr>
        <p:spPr>
          <a:xfrm>
            <a:off x="345687" y="365126"/>
            <a:ext cx="855298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5687" y="1825625"/>
            <a:ext cx="855298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5D655-19C5-784A-A80C-DDBF0C482442}" type="datetimeFigureOut">
              <a:rPr lang="en-US" smtClean="0"/>
              <a:t>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8BCD6-0697-6E40-9EA3-D4F3A7EAEE5F}" type="slidenum">
              <a:rPr lang="en-US" smtClean="0"/>
              <a:t>‹#›</a:t>
            </a:fld>
            <a:endParaRPr lang="en-US"/>
          </a:p>
        </p:txBody>
      </p:sp>
    </p:spTree>
    <p:extLst>
      <p:ext uri="{BB962C8B-B14F-4D97-AF65-F5344CB8AC3E}">
        <p14:creationId xmlns:p14="http://schemas.microsoft.com/office/powerpoint/2010/main" val="8665115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5687" y="365126"/>
            <a:ext cx="8552985" cy="918551"/>
          </a:xfrm>
        </p:spPr>
        <p:txBody>
          <a:bodyPr/>
          <a:lstStyle/>
          <a:p>
            <a:r>
              <a:rPr lang="en-US" dirty="0"/>
              <a:t>2 Kings 6:15–17</a:t>
            </a:r>
          </a:p>
        </p:txBody>
      </p:sp>
      <p:sp>
        <p:nvSpPr>
          <p:cNvPr id="5" name="TextBox 4"/>
          <p:cNvSpPr txBox="1"/>
          <p:nvPr/>
        </p:nvSpPr>
        <p:spPr>
          <a:xfrm>
            <a:off x="345687" y="1283677"/>
            <a:ext cx="8552985" cy="4401205"/>
          </a:xfrm>
          <a:prstGeom prst="rect">
            <a:avLst/>
          </a:prstGeom>
          <a:noFill/>
        </p:spPr>
        <p:txBody>
          <a:bodyPr wrap="square" rtlCol="0">
            <a:spAutoFit/>
          </a:bodyPr>
          <a:lstStyle/>
          <a:p>
            <a:r>
              <a:rPr lang="en-US" sz="2800" b="1" u="none" strike="noStrike" baseline="30000" dirty="0">
                <a:effectLst/>
              </a:rPr>
              <a:t>15</a:t>
            </a:r>
            <a:r>
              <a:rPr lang="en-US" sz="2800" b="1" u="none" strike="noStrike" dirty="0">
                <a:effectLst/>
              </a:rPr>
              <a:t> </a:t>
            </a:r>
            <a:r>
              <a:rPr lang="en-US" sz="2800" b="1" dirty="0">
                <a:effectLst/>
              </a:rPr>
              <a:t>When the servant of the man of God rose early in the morning and went out, behold, an army with horses and chariots was all around the city. And the servant said, “Alas, my master! What shall we do?” </a:t>
            </a:r>
            <a:r>
              <a:rPr lang="en-US" sz="2800" b="1" u="none" strike="noStrike" baseline="30000" dirty="0">
                <a:effectLst/>
              </a:rPr>
              <a:t>16</a:t>
            </a:r>
            <a:r>
              <a:rPr lang="en-US" sz="2800" b="1" u="none" strike="noStrike" dirty="0">
                <a:effectLst/>
              </a:rPr>
              <a:t> </a:t>
            </a:r>
            <a:r>
              <a:rPr lang="en-US" sz="2800" b="1" dirty="0">
                <a:effectLst/>
              </a:rPr>
              <a:t>He said, “Do not be afraid, for those who are with us are more than those who are with them.” </a:t>
            </a:r>
            <a:r>
              <a:rPr lang="en-US" sz="2800" b="1" u="none" strike="noStrike" baseline="30000" dirty="0">
                <a:effectLst/>
              </a:rPr>
              <a:t>17</a:t>
            </a:r>
            <a:r>
              <a:rPr lang="en-US" sz="2800" b="1" u="none" strike="noStrike" dirty="0">
                <a:effectLst/>
              </a:rPr>
              <a:t> </a:t>
            </a:r>
            <a:r>
              <a:rPr lang="en-US" sz="2800" b="1" dirty="0">
                <a:effectLst/>
              </a:rPr>
              <a:t>Then Elisha prayed and said, “O </a:t>
            </a:r>
            <a:r>
              <a:rPr lang="en-US" sz="2800" b="1" cap="small" dirty="0">
                <a:effectLst/>
              </a:rPr>
              <a:t>Lord</a:t>
            </a:r>
            <a:r>
              <a:rPr lang="en-US" sz="2800" b="1" dirty="0">
                <a:effectLst/>
              </a:rPr>
              <a:t>, please open his eyes that he may see.” So the </a:t>
            </a:r>
            <a:r>
              <a:rPr lang="en-US" sz="2800" b="1" cap="small" dirty="0">
                <a:effectLst/>
              </a:rPr>
              <a:t>Lord</a:t>
            </a:r>
            <a:r>
              <a:rPr lang="en-US" sz="2800" b="1" dirty="0">
                <a:effectLst/>
              </a:rPr>
              <a:t> opened the eyes of the young man, and he saw, and behold, the mountain was full of horses and chariots of fire all around Elisha.</a:t>
            </a:r>
            <a:r>
              <a:rPr lang="en-US" sz="2800" b="1" dirty="0"/>
              <a:t> </a:t>
            </a:r>
          </a:p>
        </p:txBody>
      </p:sp>
    </p:spTree>
    <p:extLst>
      <p:ext uri="{BB962C8B-B14F-4D97-AF65-F5344CB8AC3E}">
        <p14:creationId xmlns:p14="http://schemas.microsoft.com/office/powerpoint/2010/main" val="66236538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06096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635128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types of convictions</a:t>
            </a:r>
            <a:r>
              <a:rPr lang="mr-IN" dirty="0"/>
              <a:t>…</a:t>
            </a:r>
            <a:endParaRPr lang="en-US" dirty="0"/>
          </a:p>
        </p:txBody>
      </p:sp>
      <p:sp>
        <p:nvSpPr>
          <p:cNvPr id="3" name="Content Placeholder 2"/>
          <p:cNvSpPr>
            <a:spLocks noGrp="1"/>
          </p:cNvSpPr>
          <p:nvPr>
            <p:ph idx="1"/>
          </p:nvPr>
        </p:nvSpPr>
        <p:spPr/>
        <p:txBody>
          <a:bodyPr/>
          <a:lstStyle/>
          <a:p>
            <a:r>
              <a:rPr lang="en-US" dirty="0"/>
              <a:t>Public Convictions</a:t>
            </a:r>
          </a:p>
          <a:p>
            <a:pPr lvl="1"/>
            <a:r>
              <a:rPr lang="en-US" dirty="0"/>
              <a:t> Matthew 2:7–8</a:t>
            </a:r>
          </a:p>
          <a:p>
            <a:pPr lvl="1"/>
            <a:r>
              <a:rPr lang="en-US" dirty="0"/>
              <a:t>Mark 9:24</a:t>
            </a:r>
          </a:p>
          <a:p>
            <a:r>
              <a:rPr lang="en-US" dirty="0"/>
              <a:t>Private Convictions</a:t>
            </a:r>
          </a:p>
          <a:p>
            <a:pPr lvl="1"/>
            <a:r>
              <a:rPr lang="en-US" dirty="0"/>
              <a:t>Mark 14:26–31; 71–72</a:t>
            </a:r>
          </a:p>
          <a:p>
            <a:r>
              <a:rPr lang="en-US" dirty="0"/>
              <a:t>Core Convictions</a:t>
            </a:r>
          </a:p>
        </p:txBody>
      </p:sp>
    </p:spTree>
    <p:extLst>
      <p:ext uri="{BB962C8B-B14F-4D97-AF65-F5344CB8AC3E}">
        <p14:creationId xmlns:p14="http://schemas.microsoft.com/office/powerpoint/2010/main" val="40863094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faith do you have?</a:t>
            </a:r>
          </a:p>
        </p:txBody>
      </p:sp>
      <p:sp>
        <p:nvSpPr>
          <p:cNvPr id="3" name="Content Placeholder 2"/>
          <p:cNvSpPr>
            <a:spLocks noGrp="1"/>
          </p:cNvSpPr>
          <p:nvPr>
            <p:ph idx="1"/>
          </p:nvPr>
        </p:nvSpPr>
        <p:spPr/>
        <p:txBody>
          <a:bodyPr/>
          <a:lstStyle/>
          <a:p>
            <a:r>
              <a:rPr lang="en-US" dirty="0"/>
              <a:t>We need to be convicted like Jesus was. </a:t>
            </a:r>
          </a:p>
          <a:p>
            <a:r>
              <a:rPr lang="en-US" dirty="0"/>
              <a:t>He did what the Father wanted. </a:t>
            </a:r>
          </a:p>
          <a:p>
            <a:pPr lvl="1"/>
            <a:r>
              <a:rPr lang="en-US" dirty="0"/>
              <a:t>John 5:19–29</a:t>
            </a:r>
          </a:p>
          <a:p>
            <a:r>
              <a:rPr lang="en-US" dirty="0"/>
              <a:t>His behavior drew others to him. </a:t>
            </a:r>
          </a:p>
          <a:p>
            <a:pPr lvl="1"/>
            <a:r>
              <a:rPr lang="en-US" dirty="0"/>
              <a:t>1 Corinthians 11:1</a:t>
            </a:r>
          </a:p>
          <a:p>
            <a:r>
              <a:rPr lang="en-US" dirty="0"/>
              <a:t>Our faith can be seen like His was. </a:t>
            </a:r>
          </a:p>
          <a:p>
            <a:pPr lvl="1"/>
            <a:r>
              <a:rPr lang="en-US" dirty="0"/>
              <a:t>James 2:14–18</a:t>
            </a:r>
          </a:p>
        </p:txBody>
      </p:sp>
    </p:spTree>
    <p:extLst>
      <p:ext uri="{BB962C8B-B14F-4D97-AF65-F5344CB8AC3E}">
        <p14:creationId xmlns:p14="http://schemas.microsoft.com/office/powerpoint/2010/main" val="108064805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3908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195</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Mangal</vt:lpstr>
      <vt:lpstr>Office Theme</vt:lpstr>
      <vt:lpstr>2 Kings 6:15–17</vt:lpstr>
      <vt:lpstr>PowerPoint Presentation</vt:lpstr>
      <vt:lpstr>PowerPoint Presentation</vt:lpstr>
      <vt:lpstr>Three types of convictions…</vt:lpstr>
      <vt:lpstr>What kind of faith do you have?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Kings 6:15–17</dc:title>
  <dc:creator>Terry Francis</dc:creator>
  <cp:lastModifiedBy>EastShelby</cp:lastModifiedBy>
  <cp:revision>3</cp:revision>
  <dcterms:created xsi:type="dcterms:W3CDTF">2017-01-08T12:39:58Z</dcterms:created>
  <dcterms:modified xsi:type="dcterms:W3CDTF">2017-01-08T15:02:21Z</dcterms:modified>
</cp:coreProperties>
</file>