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  <p:sldId id="257" r:id="rId3"/>
    <p:sldId id="258" r:id="rId4"/>
    <p:sldId id="259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65"/>
    <p:restoredTop sz="94637"/>
  </p:normalViewPr>
  <p:slideViewPr>
    <p:cSldViewPr snapToGrid="0" snapToObjects="1">
      <p:cViewPr varScale="1">
        <p:scale>
          <a:sx n="88" d="100"/>
          <a:sy n="88" d="100"/>
        </p:scale>
        <p:origin x="10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233" y="1148576"/>
            <a:ext cx="8508381" cy="783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233" y="2062165"/>
            <a:ext cx="8508381" cy="4114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AC711-4586-3D47-BA0C-854B8BC79CD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1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Peter 3:8–10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233" y="1931991"/>
            <a:ext cx="85083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none" strike="noStrike" baseline="30000" dirty="0">
                <a:effectLst/>
              </a:rPr>
              <a:t>8</a:t>
            </a:r>
            <a:r>
              <a:rPr lang="en-US" sz="2800" b="1" u="none" strike="noStrike" dirty="0">
                <a:effectLst/>
              </a:rPr>
              <a:t> </a:t>
            </a:r>
            <a:r>
              <a:rPr lang="en-US" sz="2800" b="1" dirty="0">
                <a:effectLst/>
              </a:rPr>
              <a:t>But do not overlook this one fact, beloved, that with the Lord one day is as a thousand years, and a thousand years as one day. </a:t>
            </a:r>
            <a:r>
              <a:rPr lang="en-US" sz="2800" b="1" u="none" strike="noStrike" baseline="30000" dirty="0">
                <a:effectLst/>
              </a:rPr>
              <a:t>9</a:t>
            </a:r>
            <a:r>
              <a:rPr lang="en-US" sz="2800" b="1" u="none" strike="noStrike" dirty="0">
                <a:effectLst/>
              </a:rPr>
              <a:t> </a:t>
            </a:r>
            <a:r>
              <a:rPr lang="en-US" sz="2800" b="1" dirty="0">
                <a:effectLst/>
              </a:rPr>
              <a:t>The Lord is not slow to fulfill his promise as some count slowness, but is patient toward you, not wishing that any should perish, but that all should reach repentance. </a:t>
            </a:r>
            <a:r>
              <a:rPr lang="en-US" sz="2800" b="1" u="none" strike="noStrike" baseline="30000" dirty="0">
                <a:effectLst/>
              </a:rPr>
              <a:t>10</a:t>
            </a:r>
            <a:r>
              <a:rPr lang="en-US" sz="2800" b="1" u="none" strike="noStrike" dirty="0">
                <a:effectLst/>
              </a:rPr>
              <a:t> </a:t>
            </a:r>
            <a:r>
              <a:rPr lang="en-US" sz="2800" b="1" dirty="0">
                <a:effectLst/>
              </a:rPr>
              <a:t>But the day of the Lord will come like a thief, and then the heavens will pass away with a roar, and the heavenly bodies will be burned up and dissolved, and the earth and the works that are done on it will be exposed.</a:t>
            </a:r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66577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6684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5952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story real?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Jonah is mentioned in scripture.</a:t>
            </a:r>
          </a:p>
          <a:p>
            <a:pPr lvl="1"/>
            <a:r>
              <a:rPr lang="en-US" dirty="0"/>
              <a:t>2 Kings 14:25</a:t>
            </a:r>
          </a:p>
          <a:p>
            <a:r>
              <a:rPr lang="en-US" dirty="0"/>
              <a:t>The details are real places and real events. </a:t>
            </a:r>
          </a:p>
          <a:p>
            <a:r>
              <a:rPr lang="en-US" dirty="0"/>
              <a:t>There are stories </a:t>
            </a:r>
            <a:r>
              <a:rPr lang="en-US"/>
              <a:t>of fish </a:t>
            </a:r>
            <a:r>
              <a:rPr lang="en-US" dirty="0"/>
              <a:t>that large. </a:t>
            </a:r>
          </a:p>
          <a:p>
            <a:r>
              <a:rPr lang="en-US" dirty="0"/>
              <a:t>Jesus validates the story for u. </a:t>
            </a:r>
          </a:p>
          <a:p>
            <a:pPr lvl="1"/>
            <a:r>
              <a:rPr lang="en-US" dirty="0"/>
              <a:t>Luke 11:30–32</a:t>
            </a:r>
          </a:p>
        </p:txBody>
      </p:sp>
    </p:spTree>
    <p:extLst>
      <p:ext uri="{BB962C8B-B14F-4D97-AF65-F5344CB8AC3E}">
        <p14:creationId xmlns:p14="http://schemas.microsoft.com/office/powerpoint/2010/main" val="143768704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Jonah protests against God. </a:t>
            </a:r>
          </a:p>
          <a:p>
            <a:pPr lvl="1"/>
            <a:r>
              <a:rPr lang="en-US" dirty="0"/>
              <a:t>Jonah 1</a:t>
            </a:r>
          </a:p>
          <a:p>
            <a:r>
              <a:rPr lang="en-US" dirty="0"/>
              <a:t>Jonah prays to God. </a:t>
            </a:r>
          </a:p>
          <a:p>
            <a:pPr lvl="1"/>
            <a:r>
              <a:rPr lang="en-US" dirty="0"/>
              <a:t>Jonah 2</a:t>
            </a:r>
          </a:p>
          <a:p>
            <a:r>
              <a:rPr lang="en-US" dirty="0"/>
              <a:t>Jonah preaches to </a:t>
            </a:r>
            <a:r>
              <a:rPr lang="en-US" dirty="0" err="1"/>
              <a:t>Ninevah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Jonah 3</a:t>
            </a:r>
          </a:p>
          <a:p>
            <a:r>
              <a:rPr lang="en-US" dirty="0"/>
              <a:t>Jonah pouts. </a:t>
            </a:r>
          </a:p>
          <a:p>
            <a:pPr lvl="1"/>
            <a:r>
              <a:rPr lang="en-US" dirty="0"/>
              <a:t>Jonah 4</a:t>
            </a:r>
          </a:p>
        </p:txBody>
      </p:sp>
    </p:spTree>
    <p:extLst>
      <p:ext uri="{BB962C8B-B14F-4D97-AF65-F5344CB8AC3E}">
        <p14:creationId xmlns:p14="http://schemas.microsoft.com/office/powerpoint/2010/main" val="67260131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the book</a:t>
            </a:r>
            <a:r>
              <a:rPr lang="mr-IN" dirty="0"/>
              <a:t>…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God says, “Go!” you need to go. </a:t>
            </a:r>
          </a:p>
          <a:p>
            <a:r>
              <a:rPr lang="en-US" dirty="0"/>
              <a:t>God loves all people. </a:t>
            </a:r>
          </a:p>
          <a:p>
            <a:r>
              <a:rPr lang="en-US" dirty="0"/>
              <a:t>Judge less. Love more. </a:t>
            </a:r>
          </a:p>
          <a:p>
            <a:r>
              <a:rPr lang="en-US" dirty="0"/>
              <a:t>We see Jesus. </a:t>
            </a:r>
          </a:p>
          <a:p>
            <a:r>
              <a:rPr lang="en-US" dirty="0"/>
              <a:t>Repent!</a:t>
            </a:r>
          </a:p>
        </p:txBody>
      </p:sp>
    </p:spTree>
    <p:extLst>
      <p:ext uri="{BB962C8B-B14F-4D97-AF65-F5344CB8AC3E}">
        <p14:creationId xmlns:p14="http://schemas.microsoft.com/office/powerpoint/2010/main" val="162510886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761930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222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2 Peter 3:8–10</vt:lpstr>
      <vt:lpstr>PowerPoint Presentation</vt:lpstr>
      <vt:lpstr>PowerPoint Presentation</vt:lpstr>
      <vt:lpstr>Is this story real? </vt:lpstr>
      <vt:lpstr>The Story…</vt:lpstr>
      <vt:lpstr>Lessons from the book…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EastShelby</cp:lastModifiedBy>
  <cp:revision>6</cp:revision>
  <dcterms:created xsi:type="dcterms:W3CDTF">2017-01-08T11:29:51Z</dcterms:created>
  <dcterms:modified xsi:type="dcterms:W3CDTF">2017-01-08T15:01:56Z</dcterms:modified>
</cp:coreProperties>
</file>