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1"/>
  </p:normalViewPr>
  <p:slideViewPr>
    <p:cSldViewPr snapToGrid="0" snapToObjects="1">
      <p:cViewPr varScale="1">
        <p:scale>
          <a:sx n="101" d="100"/>
          <a:sy n="101" d="100"/>
        </p:scale>
        <p:origin x="2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D845-9AD4-3549-94DD-53D6E95D7D5F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C566-0EDD-DC41-B3C2-EAC1E6D4C7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D845-9AD4-3549-94DD-53D6E95D7D5F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C566-0EDD-DC41-B3C2-EAC1E6D4C7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D845-9AD4-3549-94DD-53D6E95D7D5F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C566-0EDD-DC41-B3C2-EAC1E6D4C7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D845-9AD4-3549-94DD-53D6E95D7D5F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C566-0EDD-DC41-B3C2-EAC1E6D4C7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D845-9AD4-3549-94DD-53D6E95D7D5F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C566-0EDD-DC41-B3C2-EAC1E6D4C7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D845-9AD4-3549-94DD-53D6E95D7D5F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C566-0EDD-DC41-B3C2-EAC1E6D4C7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D845-9AD4-3549-94DD-53D6E95D7D5F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C566-0EDD-DC41-B3C2-EAC1E6D4C7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D845-9AD4-3549-94DD-53D6E95D7D5F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C566-0EDD-DC41-B3C2-EAC1E6D4C7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D845-9AD4-3549-94DD-53D6E95D7D5F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C566-0EDD-DC41-B3C2-EAC1E6D4C7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D845-9AD4-3549-94DD-53D6E95D7D5F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C566-0EDD-DC41-B3C2-EAC1E6D4C7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D845-9AD4-3549-94DD-53D6E95D7D5F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C566-0EDD-DC41-B3C2-EAC1E6D4C7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2D845-9AD4-3549-94DD-53D6E95D7D5F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CC566-0EDD-DC41-B3C2-EAC1E6D4C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4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4008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127000"/>
            <a:ext cx="8778240" cy="658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527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Francis</dc:creator>
  <cp:lastModifiedBy>EastShelby</cp:lastModifiedBy>
  <cp:revision>1</cp:revision>
  <dcterms:created xsi:type="dcterms:W3CDTF">2017-01-01T14:41:42Z</dcterms:created>
  <dcterms:modified xsi:type="dcterms:W3CDTF">2017-01-01T15:09:56Z</dcterms:modified>
</cp:coreProperties>
</file>