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90"/>
    <p:restoredTop sz="86407"/>
  </p:normalViewPr>
  <p:slideViewPr>
    <p:cSldViewPr snapToGrid="0" snapToObjects="1">
      <p:cViewPr varScale="1">
        <p:scale>
          <a:sx n="49" d="100"/>
          <a:sy n="49" d="100"/>
        </p:scale>
        <p:origin x="192" y="112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B36ED-4137-DB46-8B57-32628EE7F42B}" type="datetimeFigureOut">
              <a:rPr lang="en-US" smtClean="0"/>
              <a:t>1/15/17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C82A12-0772-874D-9216-352A09C43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14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DA96-E937-A042-9D9A-154FF4FB2EB6}" type="datetimeFigureOut">
              <a:rPr lang="en-US" smtClean="0"/>
              <a:t>1/15/17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97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0" y="365126"/>
            <a:ext cx="8324850" cy="10701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1605706"/>
            <a:ext cx="83248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4DA96-E937-A042-9D9A-154FF4FB2EB6}" type="datetimeFigureOut">
              <a:rPr lang="en-US" smtClean="0"/>
              <a:t>1/15/17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7A646-BFA1-D04D-B067-09A334054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Revelation 3:7–8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0050" y="1581150"/>
            <a:ext cx="824865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none" strike="noStrike" baseline="30000" dirty="0" smtClean="0">
                <a:effectLst/>
              </a:rPr>
              <a:t>7</a:t>
            </a:r>
            <a:r>
              <a:rPr lang="en-US" sz="2800" b="1" u="none" strike="noStrike" dirty="0" smtClean="0">
                <a:effectLst/>
              </a:rPr>
              <a:t> </a:t>
            </a:r>
            <a:r>
              <a:rPr lang="en-US" sz="2800" b="1" dirty="0" smtClean="0">
                <a:effectLst/>
              </a:rPr>
              <a:t>“And to the angel of the church in Philadelphia write: ‘The words of the holy one, the true one, who has the key of David, who opens and no one will shut, who shuts and no one opens. </a:t>
            </a:r>
            <a:r>
              <a:rPr lang="en-US" sz="2800" b="1" u="none" strike="noStrike" baseline="30000" dirty="0" smtClean="0">
                <a:effectLst/>
              </a:rPr>
              <a:t>8</a:t>
            </a:r>
            <a:r>
              <a:rPr lang="en-US" sz="2800" b="1" u="none" strike="noStrike" dirty="0" smtClean="0">
                <a:effectLst/>
              </a:rPr>
              <a:t> </a:t>
            </a:r>
            <a:r>
              <a:rPr lang="en-US" sz="2800" b="1" dirty="0" smtClean="0">
                <a:effectLst/>
              </a:rPr>
              <a:t>“ ‘I know your </a:t>
            </a:r>
            <a:br>
              <a:rPr lang="en-US" sz="2800" b="1" dirty="0" smtClean="0">
                <a:effectLst/>
              </a:rPr>
            </a:br>
            <a:r>
              <a:rPr lang="en-US" sz="2800" b="1" dirty="0" smtClean="0">
                <a:effectLst/>
              </a:rPr>
              <a:t>works. Behold, I have set before you </a:t>
            </a:r>
            <a:br>
              <a:rPr lang="en-US" sz="2800" b="1" dirty="0" smtClean="0">
                <a:effectLst/>
              </a:rPr>
            </a:br>
            <a:r>
              <a:rPr lang="en-US" sz="2800" b="1" dirty="0" smtClean="0">
                <a:effectLst/>
              </a:rPr>
              <a:t>an open door, which no one is able </a:t>
            </a:r>
            <a:br>
              <a:rPr lang="en-US" sz="2800" b="1" dirty="0" smtClean="0">
                <a:effectLst/>
              </a:rPr>
            </a:br>
            <a:r>
              <a:rPr lang="en-US" sz="2800" b="1" dirty="0" smtClean="0">
                <a:effectLst/>
              </a:rPr>
              <a:t>to shut. I know that you have but </a:t>
            </a:r>
            <a:br>
              <a:rPr lang="en-US" sz="2800" b="1" dirty="0" smtClean="0">
                <a:effectLst/>
              </a:rPr>
            </a:br>
            <a:r>
              <a:rPr lang="en-US" sz="2800" b="1" dirty="0" smtClean="0">
                <a:effectLst/>
              </a:rPr>
              <a:t>little power, and yet you have kept </a:t>
            </a:r>
            <a:br>
              <a:rPr lang="en-US" sz="2800" b="1" dirty="0" smtClean="0">
                <a:effectLst/>
              </a:rPr>
            </a:br>
            <a:r>
              <a:rPr lang="en-US" sz="2800" b="1" dirty="0" smtClean="0">
                <a:effectLst/>
              </a:rPr>
              <a:t>my word and have not denied </a:t>
            </a:r>
            <a:br>
              <a:rPr lang="en-US" sz="2800" b="1" dirty="0" smtClean="0">
                <a:effectLst/>
              </a:rPr>
            </a:br>
            <a:r>
              <a:rPr lang="en-US" sz="2800" b="1" dirty="0" smtClean="0">
                <a:effectLst/>
              </a:rPr>
              <a:t>my name.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for an open door.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Revelation 3:7–8</a:t>
            </a:r>
          </a:p>
          <a:p>
            <a:r>
              <a:rPr lang="en-US" dirty="0" smtClean="0"/>
              <a:t>God can open a door for anybody.</a:t>
            </a:r>
          </a:p>
          <a:p>
            <a:r>
              <a:rPr lang="en-US" dirty="0" smtClean="0"/>
              <a:t>God can open a door quietly.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 you walk through the door?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Matthew 14:25–29</a:t>
            </a:r>
          </a:p>
          <a:p>
            <a:r>
              <a:rPr lang="en-US" dirty="0" smtClean="0"/>
              <a:t>Genesis 12:1–3</a:t>
            </a:r>
          </a:p>
        </p:txBody>
      </p:sp>
    </p:spTree>
    <p:extLst>
      <p:ext uri="{BB962C8B-B14F-4D97-AF65-F5344CB8AC3E}">
        <p14:creationId xmlns:p14="http://schemas.microsoft.com/office/powerpoint/2010/main" val="26312046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door will change you.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James 1:5–8</a:t>
            </a:r>
          </a:p>
          <a:p>
            <a:r>
              <a:rPr lang="en-US" dirty="0" smtClean="0"/>
              <a:t>Ephesians 4:24</a:t>
            </a:r>
          </a:p>
          <a:p>
            <a:r>
              <a:rPr lang="en-US" dirty="0" smtClean="0"/>
              <a:t>Romans 8:29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9412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97</Words>
  <Application>Microsoft Macintosh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1_Office Theme</vt:lpstr>
      <vt:lpstr>Revelation 3:7–8</vt:lpstr>
      <vt:lpstr>PowerPoint Presentation</vt:lpstr>
      <vt:lpstr>PowerPoint Presentation</vt:lpstr>
      <vt:lpstr>Look for an open door. </vt:lpstr>
      <vt:lpstr>Will you walk through the door? </vt:lpstr>
      <vt:lpstr>The door will change you. 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Francis</dc:creator>
  <cp:lastModifiedBy>Terry Francis</cp:lastModifiedBy>
  <cp:revision>6</cp:revision>
  <cp:lastPrinted>2017-01-15T12:47:08Z</cp:lastPrinted>
  <dcterms:created xsi:type="dcterms:W3CDTF">2017-01-15T11:45:20Z</dcterms:created>
  <dcterms:modified xsi:type="dcterms:W3CDTF">2017-01-15T12:49:52Z</dcterms:modified>
</cp:coreProperties>
</file>