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/>
    <p:restoredTop sz="86385"/>
  </p:normalViewPr>
  <p:slideViewPr>
    <p:cSldViewPr snapToGrid="0" snapToObjects="1">
      <p:cViewPr varScale="1">
        <p:scale>
          <a:sx n="52" d="100"/>
          <a:sy n="52" d="100"/>
        </p:scale>
        <p:origin x="184" y="10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78AA8-0E7D-BA43-BCEC-BBCB3EA6AFF4}" type="datetimeFigureOut">
              <a:rPr lang="en-US" smtClean="0"/>
              <a:t>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283B8-52F1-AA4F-8A55-B92A4BC8C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516" y="365126"/>
            <a:ext cx="8518968" cy="107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516" y="1605706"/>
            <a:ext cx="85189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516" y="327026"/>
            <a:ext cx="8518968" cy="1070135"/>
          </a:xfrm>
        </p:spPr>
        <p:txBody>
          <a:bodyPr/>
          <a:lstStyle/>
          <a:p>
            <a:r>
              <a:rPr lang="en-US" dirty="0" smtClean="0"/>
              <a:t>1 Thessalonians 5:12–13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516" y="1397161"/>
            <a:ext cx="8107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+mj-lt"/>
              </a:rPr>
              <a:t>12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dirty="0">
                <a:latin typeface="+mj-lt"/>
              </a:rPr>
              <a:t>We ask you, brothers, to respect those who labor among you and are over you in the Lord and admonish you, </a:t>
            </a:r>
            <a:r>
              <a:rPr lang="en-US" sz="3200" b="1" baseline="30000" dirty="0">
                <a:latin typeface="+mj-lt"/>
              </a:rPr>
              <a:t>13</a:t>
            </a:r>
            <a:r>
              <a:rPr lang="en-US" sz="3200" b="1" dirty="0">
                <a:latin typeface="+mj-lt"/>
              </a:rPr>
              <a:t> and to esteem them very highly in love because of their work. Be at peace among yourselves. 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Coachable people are humble.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“Humility is not thinking less of yourself, it is thinking of yourself less.”</a:t>
            </a:r>
          </a:p>
          <a:p>
            <a:r>
              <a:rPr lang="en-US" dirty="0" smtClean="0"/>
              <a:t>James 4:10</a:t>
            </a:r>
          </a:p>
          <a:p>
            <a:r>
              <a:rPr lang="en-US" dirty="0" smtClean="0"/>
              <a:t>Matthew 20:20–28</a:t>
            </a:r>
          </a:p>
          <a:p>
            <a:r>
              <a:rPr lang="en-US" dirty="0" smtClean="0"/>
              <a:t>Philippians 2:3–4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Coachable people have a pure purpose.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3:7–11</a:t>
            </a:r>
          </a:p>
          <a:p>
            <a:r>
              <a:rPr lang="en-US" dirty="0" smtClean="0"/>
              <a:t>1 John 2:3–5</a:t>
            </a:r>
          </a:p>
          <a:p>
            <a:r>
              <a:rPr lang="en-US" dirty="0" smtClean="0"/>
              <a:t>Philippians 1:21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1823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Coachable people are willing to </a:t>
            </a:r>
            <a:br>
              <a:rPr lang="en-US" dirty="0" smtClean="0"/>
            </a:br>
            <a:r>
              <a:rPr lang="en-US" dirty="0" smtClean="0"/>
              <a:t>surrender control.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6:1–3</a:t>
            </a:r>
          </a:p>
          <a:p>
            <a:r>
              <a:rPr lang="en-US" dirty="0" smtClean="0"/>
              <a:t>Colossians 3:20</a:t>
            </a:r>
          </a:p>
          <a:p>
            <a:r>
              <a:rPr lang="en-US" dirty="0" smtClean="0"/>
              <a:t>Colossians 3:18</a:t>
            </a:r>
          </a:p>
          <a:p>
            <a:r>
              <a:rPr lang="en-US" dirty="0" smtClean="0"/>
              <a:t>Ephesians 6:5</a:t>
            </a:r>
          </a:p>
          <a:p>
            <a:r>
              <a:rPr lang="en-US" dirty="0" smtClean="0"/>
              <a:t>Hebrews 13:17</a:t>
            </a:r>
          </a:p>
          <a:p>
            <a:r>
              <a:rPr lang="en-US" dirty="0" smtClean="0"/>
              <a:t>Titus 3:1</a:t>
            </a:r>
          </a:p>
          <a:p>
            <a:r>
              <a:rPr lang="en-US" dirty="0" smtClean="0"/>
              <a:t>Ephesians 5:21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4514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Coachable people have faith.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11:1</a:t>
            </a:r>
          </a:p>
          <a:p>
            <a:r>
              <a:rPr lang="en-US" dirty="0" smtClean="0"/>
              <a:t>Hebrews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7148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117</Words>
  <Application>Microsoft Macintosh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1_Office Theme</vt:lpstr>
      <vt:lpstr>1 Thessalonians 5:12–13</vt:lpstr>
      <vt:lpstr>PowerPoint Presentation</vt:lpstr>
      <vt:lpstr>PowerPoint Presentation</vt:lpstr>
      <vt:lpstr>Coachable people are humble.</vt:lpstr>
      <vt:lpstr>Coachable people have a pure purpose.</vt:lpstr>
      <vt:lpstr>Coachable people are willing to  surrender control.</vt:lpstr>
      <vt:lpstr>Coachable people have faith. 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Terry Francis</cp:lastModifiedBy>
  <cp:revision>5</cp:revision>
  <dcterms:created xsi:type="dcterms:W3CDTF">2017-01-15T11:45:20Z</dcterms:created>
  <dcterms:modified xsi:type="dcterms:W3CDTF">2017-01-15T12:24:16Z</dcterms:modified>
</cp:coreProperties>
</file>