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9" r:id="rId2"/>
    <p:sldId id="276" r:id="rId3"/>
    <p:sldId id="260" r:id="rId4"/>
    <p:sldId id="256" r:id="rId5"/>
    <p:sldId id="257" r:id="rId6"/>
    <p:sldId id="258" r:id="rId7"/>
    <p:sldId id="267" r:id="rId8"/>
    <p:sldId id="272" r:id="rId9"/>
    <p:sldId id="274" r:id="rId10"/>
    <p:sldId id="275" r:id="rId11"/>
    <p:sldId id="273" r:id="rId12"/>
    <p:sldId id="277"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5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4" autoAdjust="0"/>
    <p:restoredTop sz="92613" autoAdjust="0"/>
  </p:normalViewPr>
  <p:slideViewPr>
    <p:cSldViewPr snapToGrid="0" snapToObjects="1">
      <p:cViewPr varScale="1">
        <p:scale>
          <a:sx n="83" d="100"/>
          <a:sy n="83" d="100"/>
        </p:scale>
        <p:origin x="102" y="438"/>
      </p:cViewPr>
      <p:guideLst>
        <p:guide orient="horz" pos="2160"/>
        <p:guide pos="2880"/>
      </p:guideLst>
    </p:cSldViewPr>
  </p:slideViewPr>
  <p:outlineViewPr>
    <p:cViewPr>
      <p:scale>
        <a:sx n="33" d="100"/>
        <a:sy n="33" d="100"/>
      </p:scale>
      <p:origin x="0" y="50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F0567-5846-C744-A02C-1247B5817258}" type="datetimeFigureOut">
              <a:rPr lang="en-US" smtClean="0"/>
              <a:t>12/25/2016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B8DF1-9349-4348-A7F5-1059551B9EC8}" type="slidenum">
              <a:rPr lang="en-US" smtClean="0"/>
              <a:t>‹#›</a:t>
            </a:fld>
            <a:endParaRPr lang="en-US"/>
          </a:p>
        </p:txBody>
      </p:sp>
    </p:spTree>
    <p:extLst>
      <p:ext uri="{BB962C8B-B14F-4D97-AF65-F5344CB8AC3E}">
        <p14:creationId xmlns:p14="http://schemas.microsoft.com/office/powerpoint/2010/main" val="11836221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B8DF1-9349-4348-A7F5-1059551B9EC8}" type="slidenum">
              <a:rPr lang="en-US" smtClean="0"/>
              <a:t>5</a:t>
            </a:fld>
            <a:endParaRPr lang="en-US"/>
          </a:p>
        </p:txBody>
      </p:sp>
    </p:spTree>
    <p:extLst>
      <p:ext uri="{BB962C8B-B14F-4D97-AF65-F5344CB8AC3E}">
        <p14:creationId xmlns:p14="http://schemas.microsoft.com/office/powerpoint/2010/main" val="267002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F0DB8DF1-9349-4348-A7F5-1059551B9EC8}" type="slidenum">
              <a:rPr lang="en-US" smtClean="0"/>
              <a:t>6</a:t>
            </a:fld>
            <a:endParaRPr lang="en-US"/>
          </a:p>
        </p:txBody>
      </p:sp>
    </p:spTree>
    <p:extLst>
      <p:ext uri="{BB962C8B-B14F-4D97-AF65-F5344CB8AC3E}">
        <p14:creationId xmlns:p14="http://schemas.microsoft.com/office/powerpoint/2010/main" val="1762869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0AD471-3D49-AA41-BBDB-636A6BB4481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pic>
        <p:nvPicPr>
          <p:cNvPr id="7" name="Picture 6" descr="His Church—Our Family_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836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0AD471-3D49-AA41-BBDB-636A6BB4481A}"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16172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D471-3D49-AA41-BBDB-636A6BB4481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105086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D471-3D49-AA41-BBDB-636A6BB4481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294834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mall groups_c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dobe Caslon Pro Bold"/>
                <a:cs typeface="Adobe Caslon Pro Bold"/>
              </a:defRPr>
            </a:lvl1pPr>
          </a:lstStyle>
          <a:p>
            <a:r>
              <a:rPr lang="en-US" dirty="0"/>
              <a:t>Click to edit Master title style</a:t>
            </a:r>
          </a:p>
        </p:txBody>
      </p:sp>
      <p:sp>
        <p:nvSpPr>
          <p:cNvPr id="3" name="Content Placeholder 2"/>
          <p:cNvSpPr>
            <a:spLocks noGrp="1"/>
          </p:cNvSpPr>
          <p:nvPr>
            <p:ph idx="1"/>
          </p:nvPr>
        </p:nvSpPr>
        <p:spPr>
          <a:xfrm>
            <a:off x="457200" y="1600200"/>
            <a:ext cx="8229600" cy="2964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D471-3D49-AA41-BBDB-636A6BB4481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312211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small groups_cb.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Adobe Caslon Pro Bold"/>
                <a:cs typeface="Adobe Caslon Pro Bold"/>
              </a:defRPr>
            </a:lvl1pPr>
          </a:lstStyle>
          <a:p>
            <a:r>
              <a:rPr lang="en-US" dirty="0"/>
              <a:t>Click to edit Master title style</a:t>
            </a:r>
          </a:p>
        </p:txBody>
      </p:sp>
      <p:sp>
        <p:nvSpPr>
          <p:cNvPr id="3" name="Content Placeholder 2"/>
          <p:cNvSpPr>
            <a:spLocks noGrp="1"/>
          </p:cNvSpPr>
          <p:nvPr>
            <p:ph idx="1"/>
          </p:nvPr>
        </p:nvSpPr>
        <p:spPr>
          <a:xfrm>
            <a:off x="457200" y="1600200"/>
            <a:ext cx="8229600" cy="29640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D471-3D49-AA41-BBDB-636A6BB4481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407928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mall groups_t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600AD471-3D49-AA41-BBDB-636A6BB4481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87522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0AD471-3D49-AA41-BBDB-636A6BB4481A}"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60019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0AD471-3D49-AA41-BBDB-636A6BB4481A}" type="datetimeFigureOut">
              <a:rPr lang="en-US" smtClean="0"/>
              <a:t>12/25/2016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172131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0AD471-3D49-AA41-BBDB-636A6BB4481A}" type="datetimeFigureOut">
              <a:rPr lang="en-US" smtClean="0"/>
              <a:t>12/25/2016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327649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AD471-3D49-AA41-BBDB-636A6BB4481A}" type="datetimeFigureOut">
              <a:rPr lang="en-US" smtClean="0"/>
              <a:t>12/25/2016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22785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0AD471-3D49-AA41-BBDB-636A6BB4481A}"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2A7B1-5515-6B4D-A6D0-C6E786241A8E}" type="slidenum">
              <a:rPr lang="en-US" smtClean="0"/>
              <a:t>‹#›</a:t>
            </a:fld>
            <a:endParaRPr lang="en-US"/>
          </a:p>
        </p:txBody>
      </p:sp>
    </p:spTree>
    <p:extLst>
      <p:ext uri="{BB962C8B-B14F-4D97-AF65-F5344CB8AC3E}">
        <p14:creationId xmlns:p14="http://schemas.microsoft.com/office/powerpoint/2010/main" val="15506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AD471-3D49-AA41-BBDB-636A6BB4481A}" type="datetimeFigureOut">
              <a:rPr lang="en-US" smtClean="0"/>
              <a:t>12/25/2016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2A7B1-5515-6B4D-A6D0-C6E786241A8E}" type="slidenum">
              <a:rPr lang="en-US" smtClean="0"/>
              <a:t>‹#›</a:t>
            </a:fld>
            <a:endParaRPr lang="en-US"/>
          </a:p>
        </p:txBody>
      </p:sp>
    </p:spTree>
    <p:extLst>
      <p:ext uri="{BB962C8B-B14F-4D97-AF65-F5344CB8AC3E}">
        <p14:creationId xmlns:p14="http://schemas.microsoft.com/office/powerpoint/2010/main" val="629503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4.11-13</a:t>
            </a:r>
          </a:p>
        </p:txBody>
      </p:sp>
      <p:sp>
        <p:nvSpPr>
          <p:cNvPr id="3" name="Content Placeholder 2"/>
          <p:cNvSpPr>
            <a:spLocks noGrp="1"/>
          </p:cNvSpPr>
          <p:nvPr>
            <p:ph idx="1"/>
          </p:nvPr>
        </p:nvSpPr>
        <p:spPr>
          <a:xfrm>
            <a:off x="457200" y="1498007"/>
            <a:ext cx="8229600" cy="3158660"/>
          </a:xfrm>
        </p:spPr>
        <p:txBody>
          <a:bodyPr>
            <a:normAutofit fontScale="92500" lnSpcReduction="10000"/>
          </a:bodyPr>
          <a:lstStyle/>
          <a:p>
            <a:pPr marL="0" indent="0">
              <a:buNone/>
            </a:pPr>
            <a:r>
              <a:rPr lang="en-US" baseline="30000" dirty="0"/>
              <a:t>11</a:t>
            </a:r>
            <a:r>
              <a:rPr lang="en-US" dirty="0"/>
              <a:t> And he gave the apostles, the prophets, the evangelists, the shepherds and teachers, </a:t>
            </a:r>
            <a:r>
              <a:rPr lang="en-US" baseline="30000" dirty="0"/>
              <a:t>12</a:t>
            </a:r>
            <a:r>
              <a:rPr lang="en-US" dirty="0"/>
              <a:t> to equip the saints for the work of ministry, for building up the body of Christ, </a:t>
            </a:r>
            <a:r>
              <a:rPr lang="en-US" baseline="30000" dirty="0"/>
              <a:t>13</a:t>
            </a:r>
            <a:r>
              <a:rPr lang="en-US" dirty="0"/>
              <a:t> until we all attain to the unity of the faith and of the knowledge of the Son of God, to mature manhood, to the measure of the stature of the fullness of Christ,</a:t>
            </a:r>
          </a:p>
        </p:txBody>
      </p:sp>
    </p:spTree>
    <p:extLst>
      <p:ext uri="{BB962C8B-B14F-4D97-AF65-F5344CB8AC3E}">
        <p14:creationId xmlns:p14="http://schemas.microsoft.com/office/powerpoint/2010/main" val="284983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Rules of Fellowship</a:t>
            </a:r>
          </a:p>
        </p:txBody>
      </p:sp>
      <p:sp>
        <p:nvSpPr>
          <p:cNvPr id="3" name="Content Placeholder 2"/>
          <p:cNvSpPr>
            <a:spLocks noGrp="1"/>
          </p:cNvSpPr>
          <p:nvPr>
            <p:ph idx="1"/>
          </p:nvPr>
        </p:nvSpPr>
        <p:spPr/>
        <p:txBody>
          <a:bodyPr/>
          <a:lstStyle/>
          <a:p>
            <a:r>
              <a:rPr lang="en-US" dirty="0"/>
              <a:t>Treat others how </a:t>
            </a:r>
            <a:r>
              <a:rPr lang="en-US" i="1" dirty="0"/>
              <a:t>they</a:t>
            </a:r>
            <a:r>
              <a:rPr lang="en-US" dirty="0"/>
              <a:t> </a:t>
            </a:r>
            <a:r>
              <a:rPr lang="en-US" i="1" dirty="0"/>
              <a:t>need</a:t>
            </a:r>
            <a:r>
              <a:rPr lang="en-US" dirty="0"/>
              <a:t> to be treated</a:t>
            </a:r>
          </a:p>
          <a:p>
            <a:pPr lvl="1"/>
            <a:r>
              <a:rPr lang="en-US" dirty="0"/>
              <a:t>Galatians 6.1</a:t>
            </a:r>
          </a:p>
          <a:p>
            <a:pPr lvl="1"/>
            <a:r>
              <a:rPr lang="en-US" dirty="0"/>
              <a:t>2 Timothy 4.2</a:t>
            </a:r>
          </a:p>
          <a:p>
            <a:pPr lvl="1"/>
            <a:r>
              <a:rPr lang="en-US" dirty="0"/>
              <a:t>1 Thessalonians 5.12</a:t>
            </a:r>
          </a:p>
        </p:txBody>
      </p:sp>
    </p:spTree>
    <p:extLst>
      <p:ext uri="{BB962C8B-B14F-4D97-AF65-F5344CB8AC3E}">
        <p14:creationId xmlns:p14="http://schemas.microsoft.com/office/powerpoint/2010/main" val="324808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Perspective</a:t>
            </a:r>
          </a:p>
        </p:txBody>
      </p:sp>
      <p:sp>
        <p:nvSpPr>
          <p:cNvPr id="3" name="Content Placeholder 2"/>
          <p:cNvSpPr>
            <a:spLocks noGrp="1"/>
          </p:cNvSpPr>
          <p:nvPr>
            <p:ph idx="1"/>
          </p:nvPr>
        </p:nvSpPr>
        <p:spPr>
          <a:xfrm>
            <a:off x="457200" y="1199341"/>
            <a:ext cx="8229600" cy="3503957"/>
          </a:xfrm>
        </p:spPr>
        <p:txBody>
          <a:bodyPr>
            <a:normAutofit lnSpcReduction="10000"/>
          </a:bodyPr>
          <a:lstStyle/>
          <a:p>
            <a:r>
              <a:rPr lang="en-US" dirty="0"/>
              <a:t>You are a gift from God to your brother</a:t>
            </a:r>
          </a:p>
          <a:p>
            <a:r>
              <a:rPr lang="en-US" dirty="0"/>
              <a:t>Your relationships can make an eternal difference</a:t>
            </a:r>
          </a:p>
          <a:p>
            <a:r>
              <a:rPr lang="en-US" dirty="0"/>
              <a:t>Your job is to love—love takes time and effort—time and effort take intentionality </a:t>
            </a:r>
          </a:p>
          <a:p>
            <a:r>
              <a:rPr lang="en-US" dirty="0"/>
              <a:t>Our relationships are commanded, even the way we feel about each other</a:t>
            </a:r>
          </a:p>
        </p:txBody>
      </p:sp>
    </p:spTree>
    <p:extLst>
      <p:ext uri="{BB962C8B-B14F-4D97-AF65-F5344CB8AC3E}">
        <p14:creationId xmlns:p14="http://schemas.microsoft.com/office/powerpoint/2010/main" val="316810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Our Mission…Together</a:t>
            </a:r>
          </a:p>
        </p:txBody>
      </p:sp>
      <p:sp>
        <p:nvSpPr>
          <p:cNvPr id="3" name="Content Placeholder 2"/>
          <p:cNvSpPr>
            <a:spLocks noGrp="1"/>
          </p:cNvSpPr>
          <p:nvPr>
            <p:ph idx="1"/>
          </p:nvPr>
        </p:nvSpPr>
        <p:spPr/>
        <p:txBody>
          <a:bodyPr>
            <a:normAutofit fontScale="92500" lnSpcReduction="20000"/>
          </a:bodyPr>
          <a:lstStyle/>
          <a:p>
            <a:r>
              <a:rPr lang="en-US" dirty="0"/>
              <a:t>When we learn to love one another well, we will be strengthened for our mission</a:t>
            </a:r>
          </a:p>
          <a:p>
            <a:pPr lvl="1"/>
            <a:r>
              <a:rPr lang="en-US" dirty="0"/>
              <a:t>Share His Grace and Mercy</a:t>
            </a:r>
          </a:p>
          <a:p>
            <a:pPr lvl="1"/>
            <a:r>
              <a:rPr lang="en-US" dirty="0"/>
              <a:t>Share His Story and Salvation</a:t>
            </a:r>
          </a:p>
          <a:p>
            <a:pPr lvl="1"/>
            <a:r>
              <a:rPr lang="en-US" dirty="0"/>
              <a:t>Share His Love and Community</a:t>
            </a:r>
          </a:p>
          <a:p>
            <a:pPr lvl="1"/>
            <a:r>
              <a:rPr lang="en-US" dirty="0"/>
              <a:t>Share His Purpose and Mission</a:t>
            </a:r>
          </a:p>
          <a:p>
            <a:r>
              <a:rPr lang="en-US" dirty="0"/>
              <a:t>Only by being God’s people can we be God’s</a:t>
            </a:r>
          </a:p>
          <a:p>
            <a:endParaRPr lang="en-US" dirty="0"/>
          </a:p>
        </p:txBody>
      </p:sp>
    </p:spTree>
    <p:extLst>
      <p:ext uri="{BB962C8B-B14F-4D97-AF65-F5344CB8AC3E}">
        <p14:creationId xmlns:p14="http://schemas.microsoft.com/office/powerpoint/2010/main" val="211220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201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4.14-16</a:t>
            </a:r>
          </a:p>
        </p:txBody>
      </p:sp>
      <p:sp>
        <p:nvSpPr>
          <p:cNvPr id="3" name="Content Placeholder 2"/>
          <p:cNvSpPr>
            <a:spLocks noGrp="1"/>
          </p:cNvSpPr>
          <p:nvPr>
            <p:ph idx="1"/>
          </p:nvPr>
        </p:nvSpPr>
        <p:spPr>
          <a:xfrm>
            <a:off x="457200" y="1498007"/>
            <a:ext cx="8229600" cy="3158660"/>
          </a:xfrm>
        </p:spPr>
        <p:txBody>
          <a:bodyPr>
            <a:normAutofit fontScale="85000" lnSpcReduction="20000"/>
          </a:bodyPr>
          <a:lstStyle/>
          <a:p>
            <a:pPr marL="0" indent="0">
              <a:buNone/>
            </a:pPr>
            <a:r>
              <a:rPr lang="en-US" baseline="30000" dirty="0"/>
              <a:t>14</a:t>
            </a:r>
            <a:r>
              <a:rPr lang="en-US" dirty="0"/>
              <a:t> so that we may no longer be children, tossed to and fro by the waves and carried about by every wind of doctrine, by human cunning, by craftiness in deceitful schemes. </a:t>
            </a:r>
            <a:r>
              <a:rPr lang="en-US" baseline="30000" dirty="0"/>
              <a:t>15</a:t>
            </a:r>
            <a:r>
              <a:rPr lang="en-US" dirty="0"/>
              <a:t> Rather, speaking the truth in love, we are to grow up in every way into him who is the head, into Christ, </a:t>
            </a:r>
            <a:r>
              <a:rPr lang="en-US" baseline="30000" dirty="0"/>
              <a:t>16</a:t>
            </a:r>
            <a:r>
              <a:rPr lang="en-US" dirty="0"/>
              <a:t> from whom the whole body, joined and held together by every joint with which it is equipped, when each part is working properly, makes the body grow so that it builds itself up in love.</a:t>
            </a:r>
          </a:p>
        </p:txBody>
      </p:sp>
    </p:spTree>
    <p:extLst>
      <p:ext uri="{BB962C8B-B14F-4D97-AF65-F5344CB8AC3E}">
        <p14:creationId xmlns:p14="http://schemas.microsoft.com/office/powerpoint/2010/main" val="9214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3547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761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1161" y="3738386"/>
            <a:ext cx="8467005" cy="1362075"/>
          </a:xfrm>
        </p:spPr>
        <p:txBody>
          <a:bodyPr>
            <a:noAutofit/>
          </a:bodyPr>
          <a:lstStyle/>
          <a:p>
            <a:pPr algn="ctr"/>
            <a:r>
              <a:rPr lang="en-US" sz="6600" cap="small" dirty="0">
                <a:solidFill>
                  <a:srgbClr val="6E5424"/>
                </a:solidFill>
                <a:latin typeface="Adobe Caslon Pro Bold"/>
                <a:cs typeface="Adobe Caslon Pro Bold"/>
              </a:rPr>
              <a:t>He Gave One To</a:t>
            </a:r>
          </a:p>
        </p:txBody>
      </p:sp>
      <p:sp>
        <p:nvSpPr>
          <p:cNvPr id="5" name="Title 3"/>
          <p:cNvSpPr txBox="1">
            <a:spLocks/>
          </p:cNvSpPr>
          <p:nvPr/>
        </p:nvSpPr>
        <p:spPr>
          <a:xfrm>
            <a:off x="749987" y="4533166"/>
            <a:ext cx="7702419" cy="136207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9600" cap="small" dirty="0">
                <a:latin typeface="Adobe Caslon Pro Bold"/>
                <a:cs typeface="Adobe Caslon Pro Bold"/>
              </a:rPr>
              <a:t>Another</a:t>
            </a:r>
          </a:p>
        </p:txBody>
      </p:sp>
    </p:spTree>
    <p:extLst>
      <p:ext uri="{BB962C8B-B14F-4D97-AF65-F5344CB8AC3E}">
        <p14:creationId xmlns:p14="http://schemas.microsoft.com/office/powerpoint/2010/main" val="21040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Church Is A Benefit</a:t>
            </a:r>
          </a:p>
        </p:txBody>
      </p:sp>
      <p:sp>
        <p:nvSpPr>
          <p:cNvPr id="3" name="Content Placeholder 2"/>
          <p:cNvSpPr>
            <a:spLocks noGrp="1"/>
          </p:cNvSpPr>
          <p:nvPr>
            <p:ph idx="1"/>
          </p:nvPr>
        </p:nvSpPr>
        <p:spPr/>
        <p:txBody>
          <a:bodyPr>
            <a:normAutofit/>
          </a:bodyPr>
          <a:lstStyle/>
          <a:p>
            <a:r>
              <a:rPr lang="en-US" dirty="0"/>
              <a:t>We often speak of the church as an obligation</a:t>
            </a:r>
          </a:p>
          <a:p>
            <a:pPr lvl="1"/>
            <a:r>
              <a:rPr lang="en-US" dirty="0"/>
              <a:t>We must attend</a:t>
            </a:r>
          </a:p>
          <a:p>
            <a:pPr lvl="1"/>
            <a:r>
              <a:rPr lang="en-US" dirty="0"/>
              <a:t>We must worship</a:t>
            </a:r>
          </a:p>
          <a:p>
            <a:pPr lvl="1"/>
            <a:r>
              <a:rPr lang="en-US" dirty="0"/>
              <a:t>We must bear burdens</a:t>
            </a:r>
          </a:p>
          <a:p>
            <a:r>
              <a:rPr lang="en-US" dirty="0"/>
              <a:t>Yet the Bible speaks of the church as a benefit</a:t>
            </a:r>
          </a:p>
        </p:txBody>
      </p:sp>
    </p:spTree>
    <p:extLst>
      <p:ext uri="{BB962C8B-B14F-4D97-AF65-F5344CB8AC3E}">
        <p14:creationId xmlns:p14="http://schemas.microsoft.com/office/powerpoint/2010/main" val="194795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3570"/>
          </a:xfrm>
        </p:spPr>
        <p:txBody>
          <a:bodyPr>
            <a:normAutofit/>
          </a:bodyPr>
          <a:lstStyle/>
          <a:p>
            <a:r>
              <a:rPr lang="en-US" dirty="0"/>
              <a:t>Our Privileges One to Another</a:t>
            </a:r>
          </a:p>
        </p:txBody>
      </p:sp>
      <p:sp>
        <p:nvSpPr>
          <p:cNvPr id="3" name="Content Placeholder 2"/>
          <p:cNvSpPr>
            <a:spLocks noGrp="1"/>
          </p:cNvSpPr>
          <p:nvPr>
            <p:ph idx="1"/>
          </p:nvPr>
        </p:nvSpPr>
        <p:spPr>
          <a:xfrm>
            <a:off x="457200" y="783570"/>
            <a:ext cx="8229600" cy="3953945"/>
          </a:xfrm>
        </p:spPr>
        <p:txBody>
          <a:bodyPr>
            <a:normAutofit fontScale="62500" lnSpcReduction="20000"/>
          </a:bodyPr>
          <a:lstStyle/>
          <a:p>
            <a:pPr marL="0" indent="0">
              <a:buNone/>
            </a:pPr>
            <a:r>
              <a:rPr lang="en-US" dirty="0"/>
              <a:t>Be at peace with one another • Wash one another’s feet • Love one another • Be devoted to one another • Live in harmony with one another • Stop passing judgment on one another • Accept one another • Instruct one another • Greet one another • Wait for one another •Have equal concern for one another • Serve one another in love • Do not provoke or envy one another • Carry one another’s burdens • Be patient with one another • Be kind and compassionate to one another • Forgive one another • Speak to one another • Submit to one another • Consider one another more highly • Do not lie to one another • Forgive grievances of one another • Teach one another • Admonish one another • Make love increase towards one another • Encourage one another • Build up one another • Spur one another to love and good deeds • Do not slander one another • Do not grumble against one another • Confess your sins to one another • Pray for one another • Love one another deeply • Offer hospitality to one another • Use your gifts to serve one another</a:t>
            </a:r>
          </a:p>
        </p:txBody>
      </p:sp>
    </p:spTree>
    <p:extLst>
      <p:ext uri="{BB962C8B-B14F-4D97-AF65-F5344CB8AC3E}">
        <p14:creationId xmlns:p14="http://schemas.microsoft.com/office/powerpoint/2010/main" val="354868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Rules of Fellowship</a:t>
            </a:r>
          </a:p>
        </p:txBody>
      </p:sp>
      <p:sp>
        <p:nvSpPr>
          <p:cNvPr id="3" name="Content Placeholder 2"/>
          <p:cNvSpPr>
            <a:spLocks noGrp="1"/>
          </p:cNvSpPr>
          <p:nvPr>
            <p:ph idx="1"/>
          </p:nvPr>
        </p:nvSpPr>
        <p:spPr/>
        <p:txBody>
          <a:bodyPr/>
          <a:lstStyle/>
          <a:p>
            <a:r>
              <a:rPr lang="en-US" dirty="0"/>
              <a:t>Treat others how </a:t>
            </a:r>
            <a:r>
              <a:rPr lang="en-US" i="1" dirty="0"/>
              <a:t>you</a:t>
            </a:r>
            <a:r>
              <a:rPr lang="en-US" dirty="0"/>
              <a:t> </a:t>
            </a:r>
            <a:r>
              <a:rPr lang="en-US" i="1" dirty="0"/>
              <a:t>want</a:t>
            </a:r>
            <a:r>
              <a:rPr lang="en-US" dirty="0"/>
              <a:t> to be treated</a:t>
            </a:r>
          </a:p>
          <a:p>
            <a:pPr lvl="1"/>
            <a:r>
              <a:rPr lang="en-US" dirty="0"/>
              <a:t>Matthew 7.12</a:t>
            </a:r>
          </a:p>
          <a:p>
            <a:pPr lvl="1"/>
            <a:r>
              <a:rPr lang="en-US" dirty="0"/>
              <a:t>Mark 12.30-31</a:t>
            </a:r>
          </a:p>
          <a:p>
            <a:pPr lvl="1"/>
            <a:r>
              <a:rPr lang="en-US" dirty="0"/>
              <a:t>Galatians 5.14</a:t>
            </a:r>
          </a:p>
          <a:p>
            <a:pPr lvl="1"/>
            <a:endParaRPr lang="en-US" dirty="0"/>
          </a:p>
        </p:txBody>
      </p:sp>
    </p:spTree>
    <p:extLst>
      <p:ext uri="{BB962C8B-B14F-4D97-AF65-F5344CB8AC3E}">
        <p14:creationId xmlns:p14="http://schemas.microsoft.com/office/powerpoint/2010/main" val="233631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Rules of Fellowship</a:t>
            </a:r>
          </a:p>
        </p:txBody>
      </p:sp>
      <p:sp>
        <p:nvSpPr>
          <p:cNvPr id="3" name="Content Placeholder 2"/>
          <p:cNvSpPr>
            <a:spLocks noGrp="1"/>
          </p:cNvSpPr>
          <p:nvPr>
            <p:ph idx="1"/>
          </p:nvPr>
        </p:nvSpPr>
        <p:spPr/>
        <p:txBody>
          <a:bodyPr/>
          <a:lstStyle/>
          <a:p>
            <a:r>
              <a:rPr lang="en-US" dirty="0"/>
              <a:t>Treat others how </a:t>
            </a:r>
            <a:r>
              <a:rPr lang="en-US" i="1" dirty="0"/>
              <a:t>they</a:t>
            </a:r>
            <a:r>
              <a:rPr lang="en-US" dirty="0"/>
              <a:t> </a:t>
            </a:r>
            <a:r>
              <a:rPr lang="en-US" i="1" dirty="0"/>
              <a:t>want</a:t>
            </a:r>
            <a:r>
              <a:rPr lang="en-US" dirty="0"/>
              <a:t> to be treated</a:t>
            </a:r>
          </a:p>
          <a:p>
            <a:pPr lvl="1"/>
            <a:r>
              <a:rPr lang="en-US" dirty="0"/>
              <a:t>Philippians 2.3-4</a:t>
            </a:r>
          </a:p>
          <a:p>
            <a:pPr lvl="1"/>
            <a:r>
              <a:rPr lang="en-US" dirty="0"/>
              <a:t>Romans 12.10</a:t>
            </a:r>
          </a:p>
          <a:p>
            <a:pPr lvl="1"/>
            <a:r>
              <a:rPr lang="en-US" dirty="0"/>
              <a:t>1 John 4.7-8</a:t>
            </a:r>
          </a:p>
          <a:p>
            <a:pPr lvl="1"/>
            <a:endParaRPr lang="en-US" dirty="0"/>
          </a:p>
        </p:txBody>
      </p:sp>
    </p:spTree>
    <p:extLst>
      <p:ext uri="{BB962C8B-B14F-4D97-AF65-F5344CB8AC3E}">
        <p14:creationId xmlns:p14="http://schemas.microsoft.com/office/powerpoint/2010/main" val="1281257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16008</TotalTime>
  <Words>589</Words>
  <Application>Microsoft Office PowerPoint</Application>
  <PresentationFormat>On-screen Show (4:3)</PresentationFormat>
  <Paragraphs>43</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Adobe Caslon Pro Bold</vt:lpstr>
      <vt:lpstr>Arial</vt:lpstr>
      <vt:lpstr>Calibri</vt:lpstr>
      <vt:lpstr>Office Theme</vt:lpstr>
      <vt:lpstr>Ephesians 4.11-13</vt:lpstr>
      <vt:lpstr>Ephesians 4.14-16</vt:lpstr>
      <vt:lpstr>PowerPoint Presentation</vt:lpstr>
      <vt:lpstr>PowerPoint Presentation</vt:lpstr>
      <vt:lpstr>He Gave One To</vt:lpstr>
      <vt:lpstr>The Church Is A Benefit</vt:lpstr>
      <vt:lpstr>Our Privileges One to Another</vt:lpstr>
      <vt:lpstr>The Three Rules of Fellowship</vt:lpstr>
      <vt:lpstr>The Three Rules of Fellowship</vt:lpstr>
      <vt:lpstr>The Three Rules of Fellowship</vt:lpstr>
      <vt:lpstr>The New Perspective</vt:lpstr>
      <vt:lpstr>Back To Our Mission…Together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36</cp:revision>
  <dcterms:created xsi:type="dcterms:W3CDTF">2016-03-29T02:05:16Z</dcterms:created>
  <dcterms:modified xsi:type="dcterms:W3CDTF">2016-12-25T15:06:16Z</dcterms:modified>
</cp:coreProperties>
</file>