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70" r:id="rId5"/>
    <p:sldId id="271" r:id="rId6"/>
    <p:sldId id="272"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2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48C1F9-B4CE-334F-BAA1-F2235AE9A8C2}" type="datetimeFigureOut">
              <a:rPr lang="en-US" smtClean="0"/>
              <a:t>12/18/2016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C1CD2-8C23-E540-A149-78A7F5C110B6}" type="slidenum">
              <a:rPr lang="en-US" smtClean="0"/>
              <a:t>‹#›</a:t>
            </a:fld>
            <a:endParaRPr lang="en-US"/>
          </a:p>
        </p:txBody>
      </p:sp>
    </p:spTree>
    <p:extLst>
      <p:ext uri="{BB962C8B-B14F-4D97-AF65-F5344CB8AC3E}">
        <p14:creationId xmlns:p14="http://schemas.microsoft.com/office/powerpoint/2010/main" val="192937896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48C1F9-B4CE-334F-BAA1-F2235AE9A8C2}" type="datetimeFigureOut">
              <a:rPr lang="en-US" smtClean="0"/>
              <a:t>12/18/2016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C1CD2-8C23-E540-A149-78A7F5C110B6}" type="slidenum">
              <a:rPr lang="en-US" smtClean="0"/>
              <a:t>‹#›</a:t>
            </a:fld>
            <a:endParaRPr lang="en-US"/>
          </a:p>
        </p:txBody>
      </p:sp>
    </p:spTree>
    <p:extLst>
      <p:ext uri="{BB962C8B-B14F-4D97-AF65-F5344CB8AC3E}">
        <p14:creationId xmlns:p14="http://schemas.microsoft.com/office/powerpoint/2010/main" val="241820690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48C1F9-B4CE-334F-BAA1-F2235AE9A8C2}" type="datetimeFigureOut">
              <a:rPr lang="en-US" smtClean="0"/>
              <a:t>12/18/2016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C1CD2-8C23-E540-A149-78A7F5C110B6}" type="slidenum">
              <a:rPr lang="en-US" smtClean="0"/>
              <a:t>‹#›</a:t>
            </a:fld>
            <a:endParaRPr lang="en-US"/>
          </a:p>
        </p:txBody>
      </p:sp>
    </p:spTree>
    <p:extLst>
      <p:ext uri="{BB962C8B-B14F-4D97-AF65-F5344CB8AC3E}">
        <p14:creationId xmlns:p14="http://schemas.microsoft.com/office/powerpoint/2010/main" val="207574228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48C1F9-B4CE-334F-BAA1-F2235AE9A8C2}" type="datetimeFigureOut">
              <a:rPr lang="en-US" smtClean="0"/>
              <a:t>12/18/2016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C1CD2-8C23-E540-A149-78A7F5C110B6}" type="slidenum">
              <a:rPr lang="en-US" smtClean="0"/>
              <a:t>‹#›</a:t>
            </a:fld>
            <a:endParaRPr lang="en-US"/>
          </a:p>
        </p:txBody>
      </p:sp>
    </p:spTree>
    <p:extLst>
      <p:ext uri="{BB962C8B-B14F-4D97-AF65-F5344CB8AC3E}">
        <p14:creationId xmlns:p14="http://schemas.microsoft.com/office/powerpoint/2010/main" val="54628553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48C1F9-B4CE-334F-BAA1-F2235AE9A8C2}" type="datetimeFigureOut">
              <a:rPr lang="en-US" smtClean="0"/>
              <a:t>12/18/2016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C1CD2-8C23-E540-A149-78A7F5C110B6}" type="slidenum">
              <a:rPr lang="en-US" smtClean="0"/>
              <a:t>‹#›</a:t>
            </a:fld>
            <a:endParaRPr lang="en-US"/>
          </a:p>
        </p:txBody>
      </p:sp>
    </p:spTree>
    <p:extLst>
      <p:ext uri="{BB962C8B-B14F-4D97-AF65-F5344CB8AC3E}">
        <p14:creationId xmlns:p14="http://schemas.microsoft.com/office/powerpoint/2010/main" val="342448917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48C1F9-B4CE-334F-BAA1-F2235AE9A8C2}" type="datetimeFigureOut">
              <a:rPr lang="en-US" smtClean="0"/>
              <a:t>12/18/2016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C1CD2-8C23-E540-A149-78A7F5C110B6}" type="slidenum">
              <a:rPr lang="en-US" smtClean="0"/>
              <a:t>‹#›</a:t>
            </a:fld>
            <a:endParaRPr lang="en-US"/>
          </a:p>
        </p:txBody>
      </p:sp>
    </p:spTree>
    <p:extLst>
      <p:ext uri="{BB962C8B-B14F-4D97-AF65-F5344CB8AC3E}">
        <p14:creationId xmlns:p14="http://schemas.microsoft.com/office/powerpoint/2010/main" val="396395254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48C1F9-B4CE-334F-BAA1-F2235AE9A8C2}" type="datetimeFigureOut">
              <a:rPr lang="en-US" smtClean="0"/>
              <a:t>12/18/2016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3C1CD2-8C23-E540-A149-78A7F5C110B6}" type="slidenum">
              <a:rPr lang="en-US" smtClean="0"/>
              <a:t>‹#›</a:t>
            </a:fld>
            <a:endParaRPr lang="en-US"/>
          </a:p>
        </p:txBody>
      </p:sp>
    </p:spTree>
    <p:extLst>
      <p:ext uri="{BB962C8B-B14F-4D97-AF65-F5344CB8AC3E}">
        <p14:creationId xmlns:p14="http://schemas.microsoft.com/office/powerpoint/2010/main" val="269525365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48C1F9-B4CE-334F-BAA1-F2235AE9A8C2}" type="datetimeFigureOut">
              <a:rPr lang="en-US" smtClean="0"/>
              <a:t>12/18/2016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3C1CD2-8C23-E540-A149-78A7F5C110B6}" type="slidenum">
              <a:rPr lang="en-US" smtClean="0"/>
              <a:t>‹#›</a:t>
            </a:fld>
            <a:endParaRPr lang="en-US"/>
          </a:p>
        </p:txBody>
      </p:sp>
    </p:spTree>
    <p:extLst>
      <p:ext uri="{BB962C8B-B14F-4D97-AF65-F5344CB8AC3E}">
        <p14:creationId xmlns:p14="http://schemas.microsoft.com/office/powerpoint/2010/main" val="367589397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8C1F9-B4CE-334F-BAA1-F2235AE9A8C2}" type="datetimeFigureOut">
              <a:rPr lang="en-US" smtClean="0"/>
              <a:t>12/18/2016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3C1CD2-8C23-E540-A149-78A7F5C110B6}" type="slidenum">
              <a:rPr lang="en-US" smtClean="0"/>
              <a:t>‹#›</a:t>
            </a:fld>
            <a:endParaRPr lang="en-US"/>
          </a:p>
        </p:txBody>
      </p:sp>
    </p:spTree>
    <p:extLst>
      <p:ext uri="{BB962C8B-B14F-4D97-AF65-F5344CB8AC3E}">
        <p14:creationId xmlns:p14="http://schemas.microsoft.com/office/powerpoint/2010/main" val="416768047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48C1F9-B4CE-334F-BAA1-F2235AE9A8C2}" type="datetimeFigureOut">
              <a:rPr lang="en-US" smtClean="0"/>
              <a:t>12/18/2016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C1CD2-8C23-E540-A149-78A7F5C110B6}" type="slidenum">
              <a:rPr lang="en-US" smtClean="0"/>
              <a:t>‹#›</a:t>
            </a:fld>
            <a:endParaRPr lang="en-US"/>
          </a:p>
        </p:txBody>
      </p:sp>
    </p:spTree>
    <p:extLst>
      <p:ext uri="{BB962C8B-B14F-4D97-AF65-F5344CB8AC3E}">
        <p14:creationId xmlns:p14="http://schemas.microsoft.com/office/powerpoint/2010/main" val="25068919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48C1F9-B4CE-334F-BAA1-F2235AE9A8C2}" type="datetimeFigureOut">
              <a:rPr lang="en-US" smtClean="0"/>
              <a:t>12/18/2016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C1CD2-8C23-E540-A149-78A7F5C110B6}" type="slidenum">
              <a:rPr lang="en-US" smtClean="0"/>
              <a:t>‹#›</a:t>
            </a:fld>
            <a:endParaRPr lang="en-US"/>
          </a:p>
        </p:txBody>
      </p:sp>
    </p:spTree>
    <p:extLst>
      <p:ext uri="{BB962C8B-B14F-4D97-AF65-F5344CB8AC3E}">
        <p14:creationId xmlns:p14="http://schemas.microsoft.com/office/powerpoint/2010/main" val="1952855313"/>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blood_brothers-background-still-4x3.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8C1F9-B4CE-334F-BAA1-F2235AE9A8C2}" type="datetimeFigureOut">
              <a:rPr lang="en-US" smtClean="0"/>
              <a:t>12/18/2016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C1CD2-8C23-E540-A149-78A7F5C110B6}" type="slidenum">
              <a:rPr lang="en-US" smtClean="0"/>
              <a:t>‹#›</a:t>
            </a:fld>
            <a:endParaRPr lang="en-US"/>
          </a:p>
        </p:txBody>
      </p:sp>
    </p:spTree>
    <p:extLst>
      <p:ext uri="{BB962C8B-B14F-4D97-AF65-F5344CB8AC3E}">
        <p14:creationId xmlns:p14="http://schemas.microsoft.com/office/powerpoint/2010/main" val="2354595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457200" rtl="0" eaLnBrk="1" latinLnBrk="0" hangingPunct="1">
        <a:spcBef>
          <a:spcPct val="0"/>
        </a:spcBef>
        <a:buNone/>
        <a:defRPr sz="4400" b="1" kern="1200">
          <a:solidFill>
            <a:schemeClr val="tx1"/>
          </a:solidFill>
          <a:latin typeface="Cambria"/>
          <a:ea typeface="+mj-ea"/>
          <a:cs typeface="Cambria"/>
        </a:defRPr>
      </a:lvl1pPr>
    </p:titleStyle>
    <p:bodyStyle>
      <a:lvl1pPr marL="342900" indent="-342900" algn="l" defTabSz="457200" rtl="0" eaLnBrk="1" latinLnBrk="0" hangingPunct="1">
        <a:spcBef>
          <a:spcPct val="20000"/>
        </a:spcBef>
        <a:buFont typeface="Arial"/>
        <a:buChar char="•"/>
        <a:defRPr sz="3200" b="1" kern="1200">
          <a:solidFill>
            <a:schemeClr val="tx1"/>
          </a:solidFill>
          <a:latin typeface="Cambria"/>
          <a:ea typeface="+mn-ea"/>
          <a:cs typeface="Cambria"/>
        </a:defRPr>
      </a:lvl1pPr>
      <a:lvl2pPr marL="742950" indent="-285750" algn="l" defTabSz="457200" rtl="0" eaLnBrk="1" latinLnBrk="0" hangingPunct="1">
        <a:spcBef>
          <a:spcPct val="20000"/>
        </a:spcBef>
        <a:buFont typeface="Arial"/>
        <a:buChar char="–"/>
        <a:defRPr sz="2800" b="1" kern="1200">
          <a:solidFill>
            <a:schemeClr val="tx1"/>
          </a:solidFill>
          <a:latin typeface="Cambria"/>
          <a:ea typeface="+mn-ea"/>
          <a:cs typeface="Cambria"/>
        </a:defRPr>
      </a:lvl2pPr>
      <a:lvl3pPr marL="1143000" indent="-228600" algn="l" defTabSz="457200" rtl="0" eaLnBrk="1" latinLnBrk="0" hangingPunct="1">
        <a:spcBef>
          <a:spcPct val="20000"/>
        </a:spcBef>
        <a:buFont typeface="Arial"/>
        <a:buChar char="•"/>
        <a:defRPr sz="2400" b="1" kern="1200">
          <a:solidFill>
            <a:schemeClr val="tx1"/>
          </a:solidFill>
          <a:latin typeface="Cambria"/>
          <a:ea typeface="+mn-ea"/>
          <a:cs typeface="Cambria"/>
        </a:defRPr>
      </a:lvl3pPr>
      <a:lvl4pPr marL="1600200" indent="-228600" algn="l" defTabSz="457200" rtl="0" eaLnBrk="1" latinLnBrk="0" hangingPunct="1">
        <a:spcBef>
          <a:spcPct val="20000"/>
        </a:spcBef>
        <a:buFont typeface="Arial"/>
        <a:buChar char="–"/>
        <a:defRPr sz="2000" b="1" kern="1200">
          <a:solidFill>
            <a:schemeClr val="tx1"/>
          </a:solidFill>
          <a:latin typeface="Cambria"/>
          <a:ea typeface="+mn-ea"/>
          <a:cs typeface="Cambria"/>
        </a:defRPr>
      </a:lvl4pPr>
      <a:lvl5pPr marL="2057400" indent="-228600" algn="l" defTabSz="457200" rtl="0" eaLnBrk="1" latinLnBrk="0" hangingPunct="1">
        <a:spcBef>
          <a:spcPct val="20000"/>
        </a:spcBef>
        <a:buFont typeface="Arial"/>
        <a:buChar char="»"/>
        <a:defRPr sz="2000" b="1" kern="1200">
          <a:solidFill>
            <a:schemeClr val="tx1"/>
          </a:solidFill>
          <a:latin typeface="Cambria"/>
          <a:ea typeface="+mn-ea"/>
          <a:cs typeface="Cambr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Matthew 5:43–47</a:t>
            </a:r>
          </a:p>
        </p:txBody>
      </p:sp>
      <p:sp>
        <p:nvSpPr>
          <p:cNvPr id="5" name="TextBox 4"/>
          <p:cNvSpPr txBox="1"/>
          <p:nvPr/>
        </p:nvSpPr>
        <p:spPr>
          <a:xfrm>
            <a:off x="457200" y="1285753"/>
            <a:ext cx="8229600" cy="5262980"/>
          </a:xfrm>
          <a:prstGeom prst="rect">
            <a:avLst/>
          </a:prstGeom>
          <a:noFill/>
        </p:spPr>
        <p:txBody>
          <a:bodyPr wrap="square" rtlCol="0">
            <a:spAutoFit/>
          </a:bodyPr>
          <a:lstStyle/>
          <a:p>
            <a:r>
              <a:rPr lang="en-US" sz="2800" b="1" baseline="30000" dirty="0">
                <a:latin typeface="Cambria"/>
                <a:cs typeface="Cambria"/>
              </a:rPr>
              <a:t>43</a:t>
            </a:r>
            <a:r>
              <a:rPr lang="en-US" sz="2800" b="1" dirty="0">
                <a:latin typeface="Cambria"/>
                <a:cs typeface="Cambria"/>
              </a:rPr>
              <a:t> “You have heard that it was said, ‘You shall love your neighbor and hate your enemy.’ </a:t>
            </a:r>
            <a:r>
              <a:rPr lang="en-US" sz="2800" b="1" baseline="30000" dirty="0">
                <a:latin typeface="Cambria"/>
                <a:cs typeface="Cambria"/>
              </a:rPr>
              <a:t>44</a:t>
            </a:r>
            <a:r>
              <a:rPr lang="en-US" sz="2800" b="1" dirty="0">
                <a:latin typeface="Cambria"/>
                <a:cs typeface="Cambria"/>
              </a:rPr>
              <a:t> But I say to you, Love your enemies and pray for those who persecute you, </a:t>
            </a:r>
            <a:r>
              <a:rPr lang="en-US" sz="2800" b="1" baseline="30000" dirty="0">
                <a:latin typeface="Cambria"/>
                <a:cs typeface="Cambria"/>
              </a:rPr>
              <a:t>45</a:t>
            </a:r>
            <a:r>
              <a:rPr lang="en-US" sz="2800" b="1" dirty="0">
                <a:latin typeface="Cambria"/>
                <a:cs typeface="Cambria"/>
              </a:rPr>
              <a:t> so that you may be sons of your Father who is in heaven. For he makes his sun rise on the evil and on the good, and sends rain on the just and on the unjust. </a:t>
            </a:r>
            <a:r>
              <a:rPr lang="en-US" sz="2800" b="1" baseline="30000" dirty="0">
                <a:latin typeface="Cambria"/>
                <a:cs typeface="Cambria"/>
              </a:rPr>
              <a:t>46</a:t>
            </a:r>
            <a:r>
              <a:rPr lang="en-US" sz="2800" b="1" dirty="0">
                <a:latin typeface="Cambria"/>
                <a:cs typeface="Cambria"/>
              </a:rPr>
              <a:t> For if you love those who love you, what reward do you have? Do not even the tax collectors do the same? </a:t>
            </a:r>
            <a:r>
              <a:rPr lang="en-US" sz="2800" b="1" baseline="30000" dirty="0">
                <a:latin typeface="Cambria"/>
                <a:cs typeface="Cambria"/>
              </a:rPr>
              <a:t>47</a:t>
            </a:r>
            <a:r>
              <a:rPr lang="en-US" sz="2800" b="1" dirty="0">
                <a:latin typeface="Cambria"/>
                <a:cs typeface="Cambria"/>
              </a:rPr>
              <a:t> And if you greet only your brothers, what more are you doing than others? Do not even the Gentiles do the same? </a:t>
            </a:r>
          </a:p>
        </p:txBody>
      </p:sp>
    </p:spTree>
    <p:extLst>
      <p:ext uri="{BB962C8B-B14F-4D97-AF65-F5344CB8AC3E}">
        <p14:creationId xmlns:p14="http://schemas.microsoft.com/office/powerpoint/2010/main" val="2064535051"/>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0065653"/>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5" name="Picture 4"/>
          <p:cNvPicPr/>
          <p:nvPr/>
        </p:nvPicPr>
        <p:blipFill rotWithShape="1">
          <a:blip r:embed="rId2">
            <a:extLst>
              <a:ext uri="{28A0092B-C50C-407E-A947-70E740481C1C}">
                <a14:useLocalDpi xmlns:a14="http://schemas.microsoft.com/office/drawing/2010/main" val="0"/>
              </a:ext>
            </a:extLst>
          </a:blip>
          <a:srcRect t="-2" b="-84"/>
          <a:stretch/>
        </p:blipFill>
        <p:spPr bwMode="auto">
          <a:xfrm>
            <a:off x="0" y="0"/>
            <a:ext cx="9144000" cy="6858000"/>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val="781641721"/>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do you love?</a:t>
            </a:r>
          </a:p>
        </p:txBody>
      </p:sp>
      <p:sp>
        <p:nvSpPr>
          <p:cNvPr id="3" name="Content Placeholder 2"/>
          <p:cNvSpPr>
            <a:spLocks noGrp="1"/>
          </p:cNvSpPr>
          <p:nvPr>
            <p:ph idx="1"/>
          </p:nvPr>
        </p:nvSpPr>
        <p:spPr/>
        <p:txBody>
          <a:bodyPr/>
          <a:lstStyle/>
          <a:p>
            <a:r>
              <a:rPr lang="en-US" dirty="0"/>
              <a:t>“Hate is not the opposite of love. Apathy is.” —Rollo May</a:t>
            </a:r>
          </a:p>
          <a:p>
            <a:r>
              <a:rPr lang="en-US" dirty="0"/>
              <a:t>Authentic love is progressive and proactive—not reactive. </a:t>
            </a:r>
          </a:p>
          <a:p>
            <a:r>
              <a:rPr lang="en-US" dirty="0"/>
              <a:t>John 13:34–35</a:t>
            </a:r>
          </a:p>
          <a:p>
            <a:r>
              <a:rPr lang="en-US" dirty="0"/>
              <a:t>Matthew 5:43–47</a:t>
            </a:r>
          </a:p>
        </p:txBody>
      </p:sp>
    </p:spTree>
    <p:extLst>
      <p:ext uri="{BB962C8B-B14F-4D97-AF65-F5344CB8AC3E}">
        <p14:creationId xmlns:p14="http://schemas.microsoft.com/office/powerpoint/2010/main" val="128884689"/>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 ‘Fake Love’</a:t>
            </a:r>
          </a:p>
        </p:txBody>
      </p:sp>
      <p:sp>
        <p:nvSpPr>
          <p:cNvPr id="3" name="Content Placeholder 2"/>
          <p:cNvSpPr>
            <a:spLocks noGrp="1"/>
          </p:cNvSpPr>
          <p:nvPr>
            <p:ph idx="1"/>
          </p:nvPr>
        </p:nvSpPr>
        <p:spPr/>
        <p:txBody>
          <a:bodyPr/>
          <a:lstStyle/>
          <a:p>
            <a:r>
              <a:rPr lang="en-US" dirty="0"/>
              <a:t>The Gusher gives superficial flattery. </a:t>
            </a:r>
          </a:p>
          <a:p>
            <a:r>
              <a:rPr lang="en-US" dirty="0"/>
              <a:t>The Pressurizer seeks a response. </a:t>
            </a:r>
          </a:p>
          <a:p>
            <a:r>
              <a:rPr lang="en-US" dirty="0"/>
              <a:t>The Ramrod pushes his love on you. </a:t>
            </a:r>
          </a:p>
        </p:txBody>
      </p:sp>
    </p:spTree>
    <p:extLst>
      <p:ext uri="{BB962C8B-B14F-4D97-AF65-F5344CB8AC3E}">
        <p14:creationId xmlns:p14="http://schemas.microsoft.com/office/powerpoint/2010/main" val="1449784403"/>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430"/>
            <a:ext cx="8229600" cy="1143000"/>
          </a:xfrm>
        </p:spPr>
        <p:txBody>
          <a:bodyPr/>
          <a:lstStyle/>
          <a:p>
            <a:r>
              <a:rPr lang="en-US" dirty="0"/>
              <a:t>Real Love</a:t>
            </a:r>
          </a:p>
        </p:txBody>
      </p:sp>
      <p:sp>
        <p:nvSpPr>
          <p:cNvPr id="3" name="Content Placeholder 2"/>
          <p:cNvSpPr>
            <a:spLocks noGrp="1"/>
          </p:cNvSpPr>
          <p:nvPr>
            <p:ph idx="1"/>
          </p:nvPr>
        </p:nvSpPr>
        <p:spPr>
          <a:xfrm>
            <a:off x="457200" y="1242430"/>
            <a:ext cx="8229600" cy="5036430"/>
          </a:xfrm>
        </p:spPr>
        <p:txBody>
          <a:bodyPr>
            <a:normAutofit lnSpcReduction="10000"/>
          </a:bodyPr>
          <a:lstStyle/>
          <a:p>
            <a:r>
              <a:rPr lang="en-US" dirty="0"/>
              <a:t>Real love is essential—not optional.</a:t>
            </a:r>
          </a:p>
          <a:p>
            <a:pPr lvl="1"/>
            <a:r>
              <a:rPr lang="en-US" dirty="0"/>
              <a:t>1 Corinthians 13:1–3</a:t>
            </a:r>
          </a:p>
          <a:p>
            <a:r>
              <a:rPr lang="en-US" dirty="0"/>
              <a:t>Real love is a demonstration—not an inclination. </a:t>
            </a:r>
          </a:p>
          <a:p>
            <a:pPr lvl="1"/>
            <a:r>
              <a:rPr lang="en-US" dirty="0"/>
              <a:t>1 Corinthians 13:4–7</a:t>
            </a:r>
          </a:p>
          <a:p>
            <a:r>
              <a:rPr lang="en-US" dirty="0"/>
              <a:t>Real love brings us together—it doesn’t separate us.</a:t>
            </a:r>
          </a:p>
          <a:p>
            <a:pPr lvl="1"/>
            <a:r>
              <a:rPr lang="en-US" dirty="0"/>
              <a:t>1 Corinthians 13:4–7</a:t>
            </a:r>
          </a:p>
          <a:p>
            <a:r>
              <a:rPr lang="en-US" dirty="0"/>
              <a:t>Real love is a long-term investment—not a quick return loan. </a:t>
            </a:r>
          </a:p>
        </p:txBody>
      </p:sp>
    </p:spTree>
    <p:extLst>
      <p:ext uri="{BB962C8B-B14F-4D97-AF65-F5344CB8AC3E}">
        <p14:creationId xmlns:p14="http://schemas.microsoft.com/office/powerpoint/2010/main" val="3729303817"/>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725281"/>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482</TotalTime>
  <Words>245</Words>
  <Application>Microsoft Office PowerPoint</Application>
  <PresentationFormat>On-screen Show (4:3)</PresentationFormat>
  <Paragraphs>19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Cambria</vt:lpstr>
      <vt:lpstr>Office Theme</vt:lpstr>
      <vt:lpstr>Matthew 5:43–47</vt:lpstr>
      <vt:lpstr>PowerPoint Presentation</vt:lpstr>
      <vt:lpstr>PowerPoint Presentation</vt:lpstr>
      <vt:lpstr>Who do you love?</vt:lpstr>
      <vt:lpstr>Avoid ‘Fake Love’</vt:lpstr>
      <vt:lpstr>Real Love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FRANCIS</dc:creator>
  <cp:lastModifiedBy>EastShelby</cp:lastModifiedBy>
  <cp:revision>10</cp:revision>
  <dcterms:created xsi:type="dcterms:W3CDTF">2016-12-09T22:02:34Z</dcterms:created>
  <dcterms:modified xsi:type="dcterms:W3CDTF">2016-12-18T15:52:59Z</dcterms:modified>
</cp:coreProperties>
</file>