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58" autoAdjust="0"/>
    <p:restoredTop sz="86348" autoAdjust="0"/>
  </p:normalViewPr>
  <p:slideViewPr>
    <p:cSldViewPr snapToGrid="0" snapToObjects="1">
      <p:cViewPr varScale="1">
        <p:scale>
          <a:sx n="84" d="100"/>
          <a:sy n="84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896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690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4228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8553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8917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254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5365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397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047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19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5531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ood_brothers-background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8C1F9-B4CE-334F-BAA1-F2235AE9A8C2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1CD2-8C23-E540-A149-78A7F5C1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32:3–5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85753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Cambria"/>
                <a:cs typeface="Cambria"/>
              </a:rPr>
              <a:t>3</a:t>
            </a:r>
            <a:r>
              <a:rPr lang="en-US" sz="3200" b="1" dirty="0">
                <a:latin typeface="Cambria"/>
                <a:cs typeface="Cambria"/>
              </a:rPr>
              <a:t>For when I kept silent, my bones wasted away through my groaning all day long. </a:t>
            </a:r>
            <a:r>
              <a:rPr lang="en-US" sz="3200" b="1" baseline="30000" dirty="0">
                <a:latin typeface="Cambria"/>
                <a:cs typeface="Cambria"/>
              </a:rPr>
              <a:t>4 </a:t>
            </a:r>
          </a:p>
          <a:p>
            <a:r>
              <a:rPr lang="en-US" sz="3200" b="1" dirty="0">
                <a:latin typeface="Cambria"/>
                <a:cs typeface="Cambria"/>
              </a:rPr>
              <a:t>For day and night your hand was heavy upon me; my strength was dried up[a] as by the heat of summer.</a:t>
            </a:r>
            <a:r>
              <a:rPr lang="en-US" sz="3200" b="1" baseline="30000" dirty="0">
                <a:latin typeface="Cambria"/>
                <a:cs typeface="Cambria"/>
              </a:rPr>
              <a:t> 5</a:t>
            </a:r>
            <a:r>
              <a:rPr lang="en-US" sz="3200" b="1" dirty="0">
                <a:latin typeface="Cambria"/>
                <a:cs typeface="Cambria"/>
              </a:rPr>
              <a:t> I acknowledged my sin to you, and I did not cover my iniquity I said, “I will confess my transgressions to the Lord,” and you forgave the iniquity of my sin. </a:t>
            </a:r>
          </a:p>
        </p:txBody>
      </p:sp>
    </p:spTree>
    <p:extLst>
      <p:ext uri="{BB962C8B-B14F-4D97-AF65-F5344CB8AC3E}">
        <p14:creationId xmlns:p14="http://schemas.microsoft.com/office/powerpoint/2010/main" val="206453505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006565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" t="519" r="1" b="-840"/>
          <a:stretch/>
        </p:blipFill>
        <p:spPr bwMode="auto">
          <a:xfrm>
            <a:off x="-120962" y="0"/>
            <a:ext cx="9264962" cy="70148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7816417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Reasons fellowship breaks down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Suffering and Sickness</a:t>
            </a:r>
          </a:p>
          <a:p>
            <a:r>
              <a:rPr lang="en-US" dirty="0"/>
              <a:t>Burnout and Fatigue</a:t>
            </a:r>
          </a:p>
          <a:p>
            <a:r>
              <a:rPr lang="en-US" dirty="0"/>
              <a:t>Personal Turmoil</a:t>
            </a:r>
          </a:p>
          <a:p>
            <a:r>
              <a:rPr lang="en-US" dirty="0"/>
              <a:t>Friction Between People</a:t>
            </a:r>
          </a:p>
          <a:p>
            <a:r>
              <a:rPr lang="en-US" dirty="0"/>
              <a:t>Defiance to God</a:t>
            </a:r>
          </a:p>
        </p:txBody>
      </p:sp>
    </p:spTree>
    <p:extLst>
      <p:ext uri="{BB962C8B-B14F-4D97-AF65-F5344CB8AC3E}">
        <p14:creationId xmlns:p14="http://schemas.microsoft.com/office/powerpoint/2010/main" val="252020655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questions to ask</a:t>
            </a:r>
            <a:r>
              <a:rPr lang="is-IS" dirty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wrong? </a:t>
            </a:r>
          </a:p>
          <a:p>
            <a:pPr lvl="1"/>
            <a:r>
              <a:rPr lang="en-US" dirty="0"/>
              <a:t>Joshua 7:1–5</a:t>
            </a:r>
          </a:p>
          <a:p>
            <a:r>
              <a:rPr lang="en-US" dirty="0"/>
              <a:t>What has happened?</a:t>
            </a:r>
          </a:p>
          <a:p>
            <a:pPr lvl="1"/>
            <a:r>
              <a:rPr lang="en-US" dirty="0"/>
              <a:t>Joshua 7:6–15</a:t>
            </a:r>
          </a:p>
          <a:p>
            <a:r>
              <a:rPr lang="en-US" dirty="0"/>
              <a:t>Who is involved?</a:t>
            </a:r>
          </a:p>
          <a:p>
            <a:pPr lvl="1"/>
            <a:r>
              <a:rPr lang="en-US" dirty="0"/>
              <a:t>Joshua 7:6–21</a:t>
            </a:r>
          </a:p>
          <a:p>
            <a:r>
              <a:rPr lang="en-US" dirty="0"/>
              <a:t>What is needed?</a:t>
            </a:r>
          </a:p>
          <a:p>
            <a:pPr lvl="1"/>
            <a:r>
              <a:rPr lang="en-US" dirty="0"/>
              <a:t>Joshua 7:22–26</a:t>
            </a:r>
          </a:p>
        </p:txBody>
      </p:sp>
    </p:spTree>
    <p:extLst>
      <p:ext uri="{BB962C8B-B14F-4D97-AF65-F5344CB8AC3E}">
        <p14:creationId xmlns:p14="http://schemas.microsoft.com/office/powerpoint/2010/main" val="238459681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involved. </a:t>
            </a:r>
          </a:p>
          <a:p>
            <a:r>
              <a:rPr lang="en-US" dirty="0"/>
              <a:t>Start now. </a:t>
            </a:r>
          </a:p>
          <a:p>
            <a:r>
              <a:rPr lang="en-US" dirty="0"/>
              <a:t>Don’t stop. </a:t>
            </a:r>
          </a:p>
        </p:txBody>
      </p:sp>
    </p:spTree>
    <p:extLst>
      <p:ext uri="{BB962C8B-B14F-4D97-AF65-F5344CB8AC3E}">
        <p14:creationId xmlns:p14="http://schemas.microsoft.com/office/powerpoint/2010/main" val="389745566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2528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Psalm 32:3–5</vt:lpstr>
      <vt:lpstr>PowerPoint Presentation</vt:lpstr>
      <vt:lpstr>PowerPoint Presentation</vt:lpstr>
      <vt:lpstr>Reasons fellowship breaks down…</vt:lpstr>
      <vt:lpstr>The questions to ask… </vt:lpstr>
      <vt:lpstr>What does that mean to me?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EastShelby</cp:lastModifiedBy>
  <cp:revision>8</cp:revision>
  <dcterms:created xsi:type="dcterms:W3CDTF">2016-12-09T22:02:34Z</dcterms:created>
  <dcterms:modified xsi:type="dcterms:W3CDTF">2016-12-18T15:52:41Z</dcterms:modified>
</cp:coreProperties>
</file>