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7896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690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422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8553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8917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5254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365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397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047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19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5531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ood_brothers-background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8C1F9-B4CE-334F-BAA1-F2235AE9A8C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9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4:1–2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5753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Cambria"/>
                <a:cs typeface="Cambria"/>
              </a:rPr>
              <a:t>1</a:t>
            </a:r>
            <a:r>
              <a:rPr lang="en-US" sz="3200" b="1" dirty="0">
                <a:latin typeface="Cambria"/>
                <a:cs typeface="Cambria"/>
              </a:rPr>
              <a:t> What causes quarrels and what causes fights among you? Is it not this, that your passions are at war within you? </a:t>
            </a:r>
            <a:r>
              <a:rPr lang="en-US" sz="3200" b="1" baseline="30000" dirty="0">
                <a:latin typeface="Cambria"/>
                <a:cs typeface="Cambria"/>
              </a:rPr>
              <a:t>2</a:t>
            </a:r>
            <a:r>
              <a:rPr lang="en-US" sz="3200" b="1" dirty="0">
                <a:latin typeface="Cambria"/>
                <a:cs typeface="Cambria"/>
              </a:rPr>
              <a:t> You desire and do not have, so you murder. You covet and cannot obtain, so you fight and quarrel. You do not have, because you do not ask. </a:t>
            </a:r>
          </a:p>
        </p:txBody>
      </p:sp>
    </p:spTree>
    <p:extLst>
      <p:ext uri="{BB962C8B-B14F-4D97-AF65-F5344CB8AC3E}">
        <p14:creationId xmlns:p14="http://schemas.microsoft.com/office/powerpoint/2010/main" val="206453505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06565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ong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417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They rallied around the Lord and their leader.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1:16–18</a:t>
            </a:r>
          </a:p>
          <a:p>
            <a:r>
              <a:rPr lang="en-US" dirty="0"/>
              <a:t>We are better at criticizing than encouraging. </a:t>
            </a:r>
          </a:p>
        </p:txBody>
      </p:sp>
    </p:spTree>
    <p:extLst>
      <p:ext uri="{BB962C8B-B14F-4D97-AF65-F5344CB8AC3E}">
        <p14:creationId xmlns:p14="http://schemas.microsoft.com/office/powerpoint/2010/main" val="225964016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They accepted an unusual plan without resistance.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6:1–2</a:t>
            </a:r>
          </a:p>
          <a:p>
            <a:r>
              <a:rPr lang="en-US" dirty="0"/>
              <a:t>Joshua 6:6–11</a:t>
            </a:r>
          </a:p>
          <a:p>
            <a:r>
              <a:rPr lang="en-US" dirty="0"/>
              <a:t>Joshua 6:14–16, 20–31</a:t>
            </a:r>
          </a:p>
        </p:txBody>
      </p:sp>
    </p:spTree>
    <p:extLst>
      <p:ext uri="{BB962C8B-B14F-4D97-AF65-F5344CB8AC3E}">
        <p14:creationId xmlns:p14="http://schemas.microsoft.com/office/powerpoint/2010/main" val="109769437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worked as a team.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8:1–9, 13–17, 19–21</a:t>
            </a:r>
          </a:p>
          <a:p>
            <a:r>
              <a:rPr lang="en-US" dirty="0"/>
              <a:t>No one gets more glory than anyone else.</a:t>
            </a:r>
          </a:p>
        </p:txBody>
      </p:sp>
    </p:spTree>
    <p:extLst>
      <p:ext uri="{BB962C8B-B14F-4D97-AF65-F5344CB8AC3E}">
        <p14:creationId xmlns:p14="http://schemas.microsoft.com/office/powerpoint/2010/main" val="112416218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They trusted the Lord to deliver them.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10:9–11</a:t>
            </a:r>
          </a:p>
          <a:p>
            <a:r>
              <a:rPr lang="en-US" dirty="0"/>
              <a:t>Joshua 10:11–14</a:t>
            </a:r>
          </a:p>
          <a:p>
            <a:r>
              <a:rPr lang="en-US" dirty="0"/>
              <a:t>Philippians 4:13</a:t>
            </a:r>
          </a:p>
        </p:txBody>
      </p:sp>
    </p:spTree>
    <p:extLst>
      <p:ext uri="{BB962C8B-B14F-4D97-AF65-F5344CB8AC3E}">
        <p14:creationId xmlns:p14="http://schemas.microsoft.com/office/powerpoint/2010/main" val="312657581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say to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Unity is hard, but it is worth it. </a:t>
            </a:r>
          </a:p>
          <a:p>
            <a:r>
              <a:rPr lang="en-US" dirty="0"/>
              <a:t>Humility is of highest value but rarely seen. </a:t>
            </a:r>
          </a:p>
        </p:txBody>
      </p:sp>
    </p:spTree>
    <p:extLst>
      <p:ext uri="{BB962C8B-B14F-4D97-AF65-F5344CB8AC3E}">
        <p14:creationId xmlns:p14="http://schemas.microsoft.com/office/powerpoint/2010/main" val="154996869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2528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158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James 4:1–2</vt:lpstr>
      <vt:lpstr>PowerPoint Presentation</vt:lpstr>
      <vt:lpstr>PowerPoint Presentation</vt:lpstr>
      <vt:lpstr>They rallied around the Lord and their leader. </vt:lpstr>
      <vt:lpstr>They accepted an unusual plan without resistance.</vt:lpstr>
      <vt:lpstr>They worked as a team.</vt:lpstr>
      <vt:lpstr>They trusted the Lord to deliver them. </vt:lpstr>
      <vt:lpstr>What does this say to us?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EastShelby</cp:lastModifiedBy>
  <cp:revision>3</cp:revision>
  <dcterms:created xsi:type="dcterms:W3CDTF">2016-12-09T22:02:34Z</dcterms:created>
  <dcterms:modified xsi:type="dcterms:W3CDTF">2016-12-11T15:00:31Z</dcterms:modified>
</cp:coreProperties>
</file>