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896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690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22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8553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8917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254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365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397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047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19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5531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ood_brothers-background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Ecclesiastes 4:9–12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5753"/>
            <a:ext cx="8229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Cambria"/>
                <a:cs typeface="Cambria"/>
              </a:rPr>
              <a:t>9</a:t>
            </a:r>
            <a:r>
              <a:rPr lang="en-US" sz="3200" b="1" dirty="0">
                <a:latin typeface="Cambria"/>
                <a:cs typeface="Cambria"/>
              </a:rPr>
              <a:t> Two are better than one, because they have a good reward for their toil. </a:t>
            </a:r>
            <a:r>
              <a:rPr lang="en-US" sz="3200" b="1" baseline="30000" dirty="0">
                <a:latin typeface="Cambria"/>
                <a:cs typeface="Cambria"/>
              </a:rPr>
              <a:t>10</a:t>
            </a:r>
            <a:r>
              <a:rPr lang="en-US" sz="3200" b="1" dirty="0">
                <a:latin typeface="Cambria"/>
                <a:cs typeface="Cambria"/>
              </a:rPr>
              <a:t> For if they fall, one will lift up his fellow. But woe to him who is alone when he falls and has not another to lift him up! </a:t>
            </a:r>
            <a:r>
              <a:rPr lang="en-US" sz="3200" b="1" baseline="30000" dirty="0">
                <a:latin typeface="Cambria"/>
                <a:cs typeface="Cambria"/>
              </a:rPr>
              <a:t>11</a:t>
            </a:r>
            <a:r>
              <a:rPr lang="en-US" sz="3200" b="1" dirty="0">
                <a:latin typeface="Cambria"/>
                <a:cs typeface="Cambria"/>
              </a:rPr>
              <a:t> Again, if two lie together, they keep warm, but how can one keep warm alone? </a:t>
            </a:r>
            <a:r>
              <a:rPr lang="en-US" sz="3200" b="1" baseline="30000" dirty="0">
                <a:latin typeface="Cambria"/>
                <a:cs typeface="Cambria"/>
              </a:rPr>
              <a:t>12</a:t>
            </a:r>
            <a:r>
              <a:rPr lang="en-US" sz="3200" b="1" dirty="0">
                <a:latin typeface="Cambria"/>
                <a:cs typeface="Cambria"/>
              </a:rPr>
              <a:t> And though a man might prevail against one who is alone, two will withstand him—a threefold cord is not quickly broken. </a:t>
            </a:r>
          </a:p>
        </p:txBody>
      </p:sp>
    </p:spTree>
    <p:extLst>
      <p:ext uri="{BB962C8B-B14F-4D97-AF65-F5344CB8AC3E}">
        <p14:creationId xmlns:p14="http://schemas.microsoft.com/office/powerpoint/2010/main" val="206453505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6565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ed un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417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is unhealthy.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“Total isolation is virtually always an intolerable situation for the human adult even when physical needs are provided for.” </a:t>
            </a:r>
          </a:p>
          <a:p>
            <a:r>
              <a:rPr lang="en-US" dirty="0"/>
              <a:t>1 Kings 18:22; 19:10, 14</a:t>
            </a:r>
          </a:p>
        </p:txBody>
      </p:sp>
    </p:spTree>
    <p:extLst>
      <p:ext uri="{BB962C8B-B14F-4D97-AF65-F5344CB8AC3E}">
        <p14:creationId xmlns:p14="http://schemas.microsoft.com/office/powerpoint/2010/main" val="43547600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are necessary.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Ecclesiastes 4:9–12</a:t>
            </a:r>
          </a:p>
          <a:p>
            <a:r>
              <a:rPr lang="en-US" dirty="0"/>
              <a:t>1 Kings 19:9–17</a:t>
            </a:r>
          </a:p>
          <a:p>
            <a:r>
              <a:rPr lang="en-US" dirty="0"/>
              <a:t>Matthew 28:20</a:t>
            </a:r>
          </a:p>
          <a:p>
            <a:r>
              <a:rPr lang="en-US" dirty="0"/>
              <a:t>Hebrews 13:5</a:t>
            </a:r>
          </a:p>
          <a:p>
            <a:r>
              <a:rPr lang="en-US" dirty="0"/>
              <a:t>Hebrews 10:24–25</a:t>
            </a:r>
          </a:p>
        </p:txBody>
      </p:sp>
    </p:spTree>
    <p:extLst>
      <p:ext uri="{BB962C8B-B14F-4D97-AF65-F5344CB8AC3E}">
        <p14:creationId xmlns:p14="http://schemas.microsoft.com/office/powerpoint/2010/main" val="134887773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is vital.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1:1–5</a:t>
            </a:r>
          </a:p>
          <a:p>
            <a:r>
              <a:rPr lang="en-US" dirty="0"/>
              <a:t>They focused on God. </a:t>
            </a:r>
          </a:p>
          <a:p>
            <a:pPr lvl="1"/>
            <a:r>
              <a:rPr lang="en-US" dirty="0"/>
              <a:t>Joshua 1:9; Romans 8:31</a:t>
            </a:r>
          </a:p>
          <a:p>
            <a:r>
              <a:rPr lang="en-US" dirty="0"/>
              <a:t>They accepted the challenge. </a:t>
            </a:r>
          </a:p>
          <a:p>
            <a:pPr lvl="1"/>
            <a:r>
              <a:rPr lang="en-US" dirty="0"/>
              <a:t>Joshua 1:16–18</a:t>
            </a:r>
          </a:p>
          <a:p>
            <a:r>
              <a:rPr lang="en-US" dirty="0"/>
              <a:t>They focused on victory. </a:t>
            </a:r>
          </a:p>
          <a:p>
            <a:pPr lvl="1"/>
            <a:r>
              <a:rPr lang="en-US" dirty="0"/>
              <a:t>Joshua 1:16–18; 1:10–11</a:t>
            </a:r>
          </a:p>
        </p:txBody>
      </p:sp>
    </p:spTree>
    <p:extLst>
      <p:ext uri="{BB962C8B-B14F-4D97-AF65-F5344CB8AC3E}">
        <p14:creationId xmlns:p14="http://schemas.microsoft.com/office/powerpoint/2010/main" val="124272196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2528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Ecclesiastes 4:9–12</vt:lpstr>
      <vt:lpstr>PowerPoint Presentation</vt:lpstr>
      <vt:lpstr>PowerPoint Presentation</vt:lpstr>
      <vt:lpstr>Isolation is unhealthy. </vt:lpstr>
      <vt:lpstr>Relationships are necessary. </vt:lpstr>
      <vt:lpstr>Unity is vital.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2</cp:revision>
  <dcterms:created xsi:type="dcterms:W3CDTF">2016-12-09T22:02:34Z</dcterms:created>
  <dcterms:modified xsi:type="dcterms:W3CDTF">2016-12-11T15:00:12Z</dcterms:modified>
</cp:coreProperties>
</file>