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2" autoAdjust="0"/>
    <p:restoredTop sz="86395" autoAdjust="0"/>
  </p:normalViewPr>
  <p:slideViewPr>
    <p:cSldViewPr snapToGrid="0" snapToObjects="1">
      <p:cViewPr varScale="1">
        <p:scale>
          <a:sx n="84" d="100"/>
          <a:sy n="84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ys_to_give-content-3-still-4x3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7165" y="434915"/>
            <a:ext cx="79526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165" y="1750716"/>
            <a:ext cx="7952646" cy="4487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Acts 26:26–29 (ESV)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165" y="1577915"/>
            <a:ext cx="79526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26</a:t>
            </a:r>
            <a:r>
              <a:rPr lang="en-US" sz="2800" b="1" dirty="0"/>
              <a:t> For the king knows about these things, and to him I speak boldly. For I am persuaded that none of these things has escaped his notice, for this has not been done in a corner. </a:t>
            </a:r>
            <a:r>
              <a:rPr lang="en-US" sz="2800" b="1" baseline="30000" dirty="0"/>
              <a:t>27</a:t>
            </a:r>
            <a:r>
              <a:rPr lang="en-US" sz="2800" b="1" dirty="0"/>
              <a:t> King Agrippa, do you believe the prophets? I know that you believe.” </a:t>
            </a:r>
            <a:r>
              <a:rPr lang="en-US" sz="2800" b="1" baseline="30000" dirty="0"/>
              <a:t>28</a:t>
            </a:r>
            <a:r>
              <a:rPr lang="en-US" sz="2800" b="1" dirty="0"/>
              <a:t> And Agrippa said to Paul, “In a short time would you persuade me to be a Christian?” </a:t>
            </a:r>
            <a:r>
              <a:rPr lang="en-US" sz="2800" b="1" baseline="30000" dirty="0"/>
              <a:t>29</a:t>
            </a:r>
            <a:r>
              <a:rPr lang="en-US" sz="2800" b="1" dirty="0"/>
              <a:t> And Paul said, “Whether short or long, I would to God that not only you but also all who hear me this day might become such as I am—except for these chains.” </a:t>
            </a:r>
          </a:p>
        </p:txBody>
      </p:sp>
    </p:spTree>
    <p:extLst>
      <p:ext uri="{BB962C8B-B14F-4D97-AF65-F5344CB8AC3E}">
        <p14:creationId xmlns:p14="http://schemas.microsoft.com/office/powerpoint/2010/main" val="382414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1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y sel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5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people refuse to buy </a:t>
            </a:r>
            <a:br>
              <a:rPr lang="en-US" dirty="0"/>
            </a:br>
            <a:r>
              <a:rPr lang="en-US" dirty="0"/>
              <a:t>the truth?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of their relationships. </a:t>
            </a:r>
          </a:p>
          <a:p>
            <a:pPr lvl="1"/>
            <a:r>
              <a:rPr lang="en-US" dirty="0"/>
              <a:t>Matthew 14:1–12</a:t>
            </a:r>
          </a:p>
          <a:p>
            <a:r>
              <a:rPr lang="en-US" dirty="0"/>
              <a:t>Because they procrastinate. </a:t>
            </a:r>
          </a:p>
          <a:p>
            <a:pPr lvl="1"/>
            <a:r>
              <a:rPr lang="en-US" dirty="0"/>
              <a:t>Acts 17:32–34</a:t>
            </a:r>
          </a:p>
          <a:p>
            <a:pPr lvl="1"/>
            <a:r>
              <a:rPr lang="en-US" dirty="0"/>
              <a:t>Acts 26:28</a:t>
            </a:r>
          </a:p>
        </p:txBody>
      </p:sp>
    </p:spTree>
    <p:extLst>
      <p:ext uri="{BB962C8B-B14F-4D97-AF65-F5344CB8AC3E}">
        <p14:creationId xmlns:p14="http://schemas.microsoft.com/office/powerpoint/2010/main" val="329754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people refuse to buy </a:t>
            </a:r>
            <a:br>
              <a:rPr lang="en-US" dirty="0"/>
            </a:br>
            <a:r>
              <a:rPr lang="en-US" dirty="0"/>
              <a:t>the truth?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they aren’t willing to pay the cost. </a:t>
            </a:r>
          </a:p>
          <a:p>
            <a:pPr lvl="1"/>
            <a:r>
              <a:rPr lang="en-US" dirty="0"/>
              <a:t>Mark 10:17–22</a:t>
            </a:r>
          </a:p>
          <a:p>
            <a:pPr lvl="1"/>
            <a:r>
              <a:rPr lang="en-US" dirty="0"/>
              <a:t>Luke 14:25–33</a:t>
            </a:r>
          </a:p>
          <a:p>
            <a:r>
              <a:rPr lang="en-US" dirty="0"/>
              <a:t>Because they don’t like what it says about them. </a:t>
            </a:r>
          </a:p>
          <a:p>
            <a:pPr lvl="1"/>
            <a:r>
              <a:rPr lang="en-US" dirty="0"/>
              <a:t>Acts 7:51–53</a:t>
            </a:r>
          </a:p>
          <a:p>
            <a:pPr lvl="1"/>
            <a:r>
              <a:rPr lang="en-US" dirty="0"/>
              <a:t>James 1:23–25</a:t>
            </a:r>
          </a:p>
        </p:txBody>
      </p:sp>
    </p:spTree>
    <p:extLst>
      <p:ext uri="{BB962C8B-B14F-4D97-AF65-F5344CB8AC3E}">
        <p14:creationId xmlns:p14="http://schemas.microsoft.com/office/powerpoint/2010/main" val="288028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people sell the truth?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the world. </a:t>
            </a:r>
          </a:p>
          <a:p>
            <a:pPr lvl="1"/>
            <a:r>
              <a:rPr lang="en-US" dirty="0"/>
              <a:t>2 Timothy 4:10</a:t>
            </a:r>
          </a:p>
          <a:p>
            <a:pPr lvl="1"/>
            <a:r>
              <a:rPr lang="en-US" dirty="0"/>
              <a:t>Luke 8:14</a:t>
            </a:r>
          </a:p>
          <a:p>
            <a:pPr lvl="1"/>
            <a:r>
              <a:rPr lang="en-US" dirty="0"/>
              <a:t>1 John 2:15–17</a:t>
            </a:r>
          </a:p>
          <a:p>
            <a:r>
              <a:rPr lang="en-US" dirty="0"/>
              <a:t>Because it requires too much. </a:t>
            </a:r>
          </a:p>
          <a:p>
            <a:pPr lvl="1"/>
            <a:r>
              <a:rPr lang="en-US" dirty="0"/>
              <a:t>1 Peter 5:8</a:t>
            </a:r>
          </a:p>
          <a:p>
            <a:pPr lvl="1"/>
            <a:r>
              <a:rPr lang="en-US" dirty="0"/>
              <a:t>Philippians 1:29</a:t>
            </a:r>
          </a:p>
          <a:p>
            <a:pPr lvl="1"/>
            <a:r>
              <a:rPr lang="en-US" dirty="0"/>
              <a:t>Luke 8:13</a:t>
            </a:r>
          </a:p>
        </p:txBody>
      </p:sp>
    </p:spTree>
    <p:extLst>
      <p:ext uri="{BB962C8B-B14F-4D97-AF65-F5344CB8AC3E}">
        <p14:creationId xmlns:p14="http://schemas.microsoft.com/office/powerpoint/2010/main" val="43834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people sell the truth?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other people. </a:t>
            </a:r>
          </a:p>
          <a:p>
            <a:pPr lvl="1"/>
            <a:r>
              <a:rPr lang="en-US" dirty="0"/>
              <a:t>Galatians 2:11–14</a:t>
            </a:r>
          </a:p>
          <a:p>
            <a:pPr lvl="1"/>
            <a:r>
              <a:rPr lang="en-US" dirty="0"/>
              <a:t>Acts 15:7–12</a:t>
            </a:r>
          </a:p>
          <a:p>
            <a:pPr lvl="1"/>
            <a:r>
              <a:rPr lang="en-US" dirty="0"/>
              <a:t>1 Peter 4:3–4</a:t>
            </a:r>
          </a:p>
        </p:txBody>
      </p:sp>
    </p:spTree>
    <p:extLst>
      <p:ext uri="{BB962C8B-B14F-4D97-AF65-F5344CB8AC3E}">
        <p14:creationId xmlns:p14="http://schemas.microsoft.com/office/powerpoint/2010/main" val="343094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2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</TotalTime>
  <Words>227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 Black </vt:lpstr>
      <vt:lpstr>Acts 26:26–29 (ESV) </vt:lpstr>
      <vt:lpstr>PowerPoint Presentation</vt:lpstr>
      <vt:lpstr>PowerPoint Presentation</vt:lpstr>
      <vt:lpstr>Why do people refuse to buy  the truth?</vt:lpstr>
      <vt:lpstr>Why do people refuse to buy  the truth?</vt:lpstr>
      <vt:lpstr>Why do people sell the truth?</vt:lpstr>
      <vt:lpstr>Why do people sell the truth?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EastShelby</cp:lastModifiedBy>
  <cp:revision>4</cp:revision>
  <dcterms:created xsi:type="dcterms:W3CDTF">2016-12-04T12:37:36Z</dcterms:created>
  <dcterms:modified xsi:type="dcterms:W3CDTF">2016-12-04T15:02:02Z</dcterms:modified>
</cp:coreProperties>
</file>