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59" r:id="rId6"/>
    <p:sldId id="261" r:id="rId7"/>
    <p:sldId id="262" r:id="rId8"/>
    <p:sldId id="263"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6" autoAdjust="0"/>
    <p:restoredTop sz="86411" autoAdjust="0"/>
  </p:normalViewPr>
  <p:slideViewPr>
    <p:cSldViewPr snapToGrid="0" snapToObjects="1">
      <p:cViewPr varScale="1">
        <p:scale>
          <a:sx n="84" d="100"/>
          <a:sy n="84" d="100"/>
        </p:scale>
        <p:origin x="96" y="270"/>
      </p:cViewPr>
      <p:guideLst>
        <p:guide orient="horz" pos="2160"/>
        <p:guide pos="2880"/>
      </p:guideLst>
    </p:cSldViewPr>
  </p:slideViewPr>
  <p:outlineViewPr>
    <p:cViewPr>
      <p:scale>
        <a:sx n="33" d="100"/>
        <a:sy n="33" d="100"/>
      </p:scale>
      <p:origin x="0" y="5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4CA123-84A9-D542-85A9-662AD8119A9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325983549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CA123-84A9-D542-85A9-662AD8119A9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296544205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CA123-84A9-D542-85A9-662AD8119A9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246550776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CA123-84A9-D542-85A9-662AD8119A9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274743455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4CA123-84A9-D542-85A9-662AD8119A97}"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384369540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4CA123-84A9-D542-85A9-662AD8119A97}"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136152657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4CA123-84A9-D542-85A9-662AD8119A97}" type="datetimeFigureOut">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187295804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4CA123-84A9-D542-85A9-662AD8119A97}" type="datetimeFigureOut">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291846578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CA123-84A9-D542-85A9-662AD8119A97}" type="datetimeFigureOut">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221628108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4CA123-84A9-D542-85A9-662AD8119A97}"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262096888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4CA123-84A9-D542-85A9-662AD8119A97}"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C98F-BB57-1B44-AE54-F7F266A105DB}" type="slidenum">
              <a:rPr lang="en-US" smtClean="0"/>
              <a:t>‹#›</a:t>
            </a:fld>
            <a:endParaRPr lang="en-US"/>
          </a:p>
        </p:txBody>
      </p:sp>
    </p:spTree>
    <p:extLst>
      <p:ext uri="{BB962C8B-B14F-4D97-AF65-F5344CB8AC3E}">
        <p14:creationId xmlns:p14="http://schemas.microsoft.com/office/powerpoint/2010/main" val="361706683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uperficial_or_superfaithful-background-still-4x3.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6350"/>
            <a:ext cx="9152467" cy="686435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CA123-84A9-D542-85A9-662AD8119A97}" type="datetimeFigureOut">
              <a:rPr lang="en-US" smtClean="0"/>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C98F-BB57-1B44-AE54-F7F266A105DB}" type="slidenum">
              <a:rPr lang="en-US" smtClean="0"/>
              <a:t>‹#›</a:t>
            </a:fld>
            <a:endParaRPr lang="en-US"/>
          </a:p>
        </p:txBody>
      </p:sp>
    </p:spTree>
    <p:extLst>
      <p:ext uri="{BB962C8B-B14F-4D97-AF65-F5344CB8AC3E}">
        <p14:creationId xmlns:p14="http://schemas.microsoft.com/office/powerpoint/2010/main" val="3033890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Ecclesiastes 5:1–3</a:t>
            </a:r>
          </a:p>
        </p:txBody>
      </p:sp>
      <p:sp>
        <p:nvSpPr>
          <p:cNvPr id="5" name="TextBox 4"/>
          <p:cNvSpPr txBox="1"/>
          <p:nvPr/>
        </p:nvSpPr>
        <p:spPr>
          <a:xfrm>
            <a:off x="457200" y="1417638"/>
            <a:ext cx="8229600" cy="4524315"/>
          </a:xfrm>
          <a:prstGeom prst="rect">
            <a:avLst/>
          </a:prstGeom>
          <a:noFill/>
        </p:spPr>
        <p:txBody>
          <a:bodyPr wrap="square" rtlCol="0">
            <a:spAutoFit/>
          </a:bodyPr>
          <a:lstStyle/>
          <a:p>
            <a:r>
              <a:rPr lang="en-US" sz="3200" b="1" baseline="30000" dirty="0">
                <a:solidFill>
                  <a:srgbClr val="FFFFFF"/>
                </a:solidFill>
              </a:rPr>
              <a:t>1</a:t>
            </a:r>
            <a:r>
              <a:rPr lang="en-US" sz="3200" b="1" dirty="0">
                <a:solidFill>
                  <a:srgbClr val="FFFFFF"/>
                </a:solidFill>
              </a:rPr>
              <a:t> Guard your steps when you go to the house of God. To draw near to listen is better than to offer the sacrifice of fools, for they do not know that they are doing evil. </a:t>
            </a:r>
            <a:r>
              <a:rPr lang="en-US" sz="3200" b="1" baseline="30000" dirty="0">
                <a:solidFill>
                  <a:srgbClr val="FFFFFF"/>
                </a:solidFill>
              </a:rPr>
              <a:t>2</a:t>
            </a:r>
            <a:r>
              <a:rPr lang="en-US" sz="3200" b="1" dirty="0">
                <a:solidFill>
                  <a:srgbClr val="FFFFFF"/>
                </a:solidFill>
              </a:rPr>
              <a:t> Be not rash with your mouth, nor let your heart be hasty to utter a word before God, for God is in heaven and you are on earth. Therefore let your words be few. </a:t>
            </a:r>
            <a:r>
              <a:rPr lang="en-US" sz="3200" b="1" baseline="30000" dirty="0">
                <a:solidFill>
                  <a:srgbClr val="FFFFFF"/>
                </a:solidFill>
              </a:rPr>
              <a:t>3</a:t>
            </a:r>
            <a:r>
              <a:rPr lang="en-US" sz="3200" b="1" dirty="0">
                <a:solidFill>
                  <a:srgbClr val="FFFFFF"/>
                </a:solidFill>
              </a:rPr>
              <a:t> For a dream comes with much business, and a fool’s voice with many words. </a:t>
            </a:r>
          </a:p>
        </p:txBody>
      </p:sp>
    </p:spTree>
    <p:extLst>
      <p:ext uri="{BB962C8B-B14F-4D97-AF65-F5344CB8AC3E}">
        <p14:creationId xmlns:p14="http://schemas.microsoft.com/office/powerpoint/2010/main" val="385516360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Ecclesiastes 5:4–7</a:t>
            </a:r>
          </a:p>
        </p:txBody>
      </p:sp>
      <p:sp>
        <p:nvSpPr>
          <p:cNvPr id="5" name="TextBox 4"/>
          <p:cNvSpPr txBox="1"/>
          <p:nvPr/>
        </p:nvSpPr>
        <p:spPr>
          <a:xfrm>
            <a:off x="457200" y="1276518"/>
            <a:ext cx="8229600" cy="5509200"/>
          </a:xfrm>
          <a:prstGeom prst="rect">
            <a:avLst/>
          </a:prstGeom>
          <a:noFill/>
        </p:spPr>
        <p:txBody>
          <a:bodyPr wrap="square" rtlCol="0">
            <a:spAutoFit/>
          </a:bodyPr>
          <a:lstStyle/>
          <a:p>
            <a:r>
              <a:rPr lang="en-US" sz="3200" b="1" baseline="30000" dirty="0">
                <a:solidFill>
                  <a:srgbClr val="FFFFFF"/>
                </a:solidFill>
              </a:rPr>
              <a:t>4</a:t>
            </a:r>
            <a:r>
              <a:rPr lang="en-US" sz="3200" b="1" dirty="0">
                <a:solidFill>
                  <a:srgbClr val="FFFFFF"/>
                </a:solidFill>
              </a:rPr>
              <a:t> When you vow a vow to God, do not delay paying it, for he has no pleasure in fools. Pay what you vow. </a:t>
            </a:r>
            <a:r>
              <a:rPr lang="en-US" sz="3200" b="1" baseline="30000" dirty="0">
                <a:solidFill>
                  <a:srgbClr val="FFFFFF"/>
                </a:solidFill>
              </a:rPr>
              <a:t>5</a:t>
            </a:r>
            <a:r>
              <a:rPr lang="en-US" sz="3200" b="1" dirty="0">
                <a:solidFill>
                  <a:srgbClr val="FFFFFF"/>
                </a:solidFill>
              </a:rPr>
              <a:t> It is better that you should not vow than that you should vow and not pay. </a:t>
            </a:r>
            <a:r>
              <a:rPr lang="en-US" sz="3200" b="1" baseline="30000" dirty="0">
                <a:solidFill>
                  <a:srgbClr val="FFFFFF"/>
                </a:solidFill>
              </a:rPr>
              <a:t>6</a:t>
            </a:r>
            <a:r>
              <a:rPr lang="en-US" sz="3200" b="1" dirty="0">
                <a:solidFill>
                  <a:srgbClr val="FFFFFF"/>
                </a:solidFill>
              </a:rPr>
              <a:t> Let not your mouth lead you into sin, and do not say before the messenger that it was a mistake. Why should God be angry at your voice and destroy the work of your hands? </a:t>
            </a:r>
            <a:r>
              <a:rPr lang="en-US" sz="3200" b="1" baseline="30000" dirty="0">
                <a:solidFill>
                  <a:srgbClr val="FFFFFF"/>
                </a:solidFill>
              </a:rPr>
              <a:t>7</a:t>
            </a:r>
            <a:r>
              <a:rPr lang="en-US" sz="3200" b="1" dirty="0">
                <a:solidFill>
                  <a:srgbClr val="FFFFFF"/>
                </a:solidFill>
              </a:rPr>
              <a:t> For when dreams increase and words grow many, there is vanity; but God is the one you must fear. </a:t>
            </a:r>
          </a:p>
        </p:txBody>
      </p:sp>
    </p:spTree>
    <p:extLst>
      <p:ext uri="{BB962C8B-B14F-4D97-AF65-F5344CB8AC3E}">
        <p14:creationId xmlns:p14="http://schemas.microsoft.com/office/powerpoint/2010/main" val="400853504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36341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faithfulnes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4308707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must show faithfulness to God. </a:t>
            </a:r>
          </a:p>
        </p:txBody>
      </p:sp>
      <p:sp>
        <p:nvSpPr>
          <p:cNvPr id="3" name="Content Placeholder 2"/>
          <p:cNvSpPr>
            <a:spLocks noGrp="1"/>
          </p:cNvSpPr>
          <p:nvPr>
            <p:ph idx="1"/>
          </p:nvPr>
        </p:nvSpPr>
        <p:spPr/>
        <p:txBody>
          <a:bodyPr/>
          <a:lstStyle/>
          <a:p>
            <a:r>
              <a:rPr lang="en-US" dirty="0"/>
              <a:t>Revelation 2:10</a:t>
            </a:r>
          </a:p>
          <a:p>
            <a:r>
              <a:rPr lang="en-US" dirty="0"/>
              <a:t>Luke 19:17</a:t>
            </a:r>
          </a:p>
          <a:p>
            <a:r>
              <a:rPr lang="en-US" dirty="0"/>
              <a:t>Matthew 25:21, 23</a:t>
            </a:r>
          </a:p>
          <a:p>
            <a:r>
              <a:rPr lang="en-US" dirty="0"/>
              <a:t>Luke 19:22–24</a:t>
            </a:r>
          </a:p>
          <a:p>
            <a:r>
              <a:rPr lang="en-US" dirty="0"/>
              <a:t>Matthew 25:26–30</a:t>
            </a:r>
          </a:p>
        </p:txBody>
      </p:sp>
    </p:spTree>
    <p:extLst>
      <p:ext uri="{BB962C8B-B14F-4D97-AF65-F5344CB8AC3E}">
        <p14:creationId xmlns:p14="http://schemas.microsoft.com/office/powerpoint/2010/main" val="209214744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must be faithful towards others. </a:t>
            </a:r>
          </a:p>
        </p:txBody>
      </p:sp>
      <p:sp>
        <p:nvSpPr>
          <p:cNvPr id="3" name="Content Placeholder 2"/>
          <p:cNvSpPr>
            <a:spLocks noGrp="1"/>
          </p:cNvSpPr>
          <p:nvPr>
            <p:ph idx="1"/>
          </p:nvPr>
        </p:nvSpPr>
        <p:spPr/>
        <p:txBody>
          <a:bodyPr/>
          <a:lstStyle/>
          <a:p>
            <a:r>
              <a:rPr lang="en-US" dirty="0"/>
              <a:t>Faithful to our spouse. </a:t>
            </a:r>
          </a:p>
          <a:p>
            <a:pPr lvl="1"/>
            <a:r>
              <a:rPr lang="en-US" dirty="0"/>
              <a:t>Genesis 2:24–25</a:t>
            </a:r>
          </a:p>
          <a:p>
            <a:pPr lvl="1"/>
            <a:r>
              <a:rPr lang="en-US" dirty="0"/>
              <a:t>Matthew 5:32; 19:9</a:t>
            </a:r>
          </a:p>
          <a:p>
            <a:r>
              <a:rPr lang="en-US" dirty="0"/>
              <a:t>Faithful to our children. </a:t>
            </a:r>
          </a:p>
          <a:p>
            <a:pPr lvl="1"/>
            <a:r>
              <a:rPr lang="en-US" dirty="0"/>
              <a:t>Titus 2:4</a:t>
            </a:r>
          </a:p>
          <a:p>
            <a:pPr lvl="1"/>
            <a:r>
              <a:rPr lang="en-US" dirty="0"/>
              <a:t>1 Timothy 5:8</a:t>
            </a:r>
          </a:p>
          <a:p>
            <a:pPr lvl="1"/>
            <a:r>
              <a:rPr lang="en-US" dirty="0"/>
              <a:t>Ephesians 6:4</a:t>
            </a:r>
          </a:p>
        </p:txBody>
      </p:sp>
    </p:spTree>
    <p:extLst>
      <p:ext uri="{BB962C8B-B14F-4D97-AF65-F5344CB8AC3E}">
        <p14:creationId xmlns:p14="http://schemas.microsoft.com/office/powerpoint/2010/main" val="35856000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must be faithful towards others. </a:t>
            </a:r>
          </a:p>
        </p:txBody>
      </p:sp>
      <p:sp>
        <p:nvSpPr>
          <p:cNvPr id="3" name="Content Placeholder 2"/>
          <p:cNvSpPr>
            <a:spLocks noGrp="1"/>
          </p:cNvSpPr>
          <p:nvPr>
            <p:ph idx="1"/>
          </p:nvPr>
        </p:nvSpPr>
        <p:spPr/>
        <p:txBody>
          <a:bodyPr/>
          <a:lstStyle/>
          <a:p>
            <a:r>
              <a:rPr lang="en-US" dirty="0"/>
              <a:t>Faithful to our employers. </a:t>
            </a:r>
          </a:p>
          <a:p>
            <a:pPr lvl="1"/>
            <a:r>
              <a:rPr lang="en-US"/>
              <a:t>Ephesians 6:5–7</a:t>
            </a:r>
          </a:p>
          <a:p>
            <a:r>
              <a:rPr lang="en-US" dirty="0"/>
              <a:t>Faithful to other disciples. </a:t>
            </a:r>
          </a:p>
          <a:p>
            <a:pPr lvl="1"/>
            <a:r>
              <a:rPr lang="en-US" dirty="0"/>
              <a:t>Philippians 2:3–4</a:t>
            </a:r>
          </a:p>
          <a:p>
            <a:pPr lvl="1"/>
            <a:r>
              <a:rPr lang="en-US" dirty="0"/>
              <a:t>1 Peter 3:8–9</a:t>
            </a:r>
          </a:p>
          <a:p>
            <a:pPr lvl="1"/>
            <a:r>
              <a:rPr lang="en-US" dirty="0"/>
              <a:t>Hebrews 10:24–25</a:t>
            </a:r>
          </a:p>
        </p:txBody>
      </p:sp>
    </p:spTree>
    <p:extLst>
      <p:ext uri="{BB962C8B-B14F-4D97-AF65-F5344CB8AC3E}">
        <p14:creationId xmlns:p14="http://schemas.microsoft.com/office/powerpoint/2010/main" val="144419568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show faithfulness?</a:t>
            </a:r>
          </a:p>
        </p:txBody>
      </p:sp>
      <p:sp>
        <p:nvSpPr>
          <p:cNvPr id="3" name="Content Placeholder 2"/>
          <p:cNvSpPr>
            <a:spLocks noGrp="1"/>
          </p:cNvSpPr>
          <p:nvPr>
            <p:ph idx="1"/>
          </p:nvPr>
        </p:nvSpPr>
        <p:spPr/>
        <p:txBody>
          <a:bodyPr/>
          <a:lstStyle/>
          <a:p>
            <a:r>
              <a:rPr lang="en-US" dirty="0"/>
              <a:t>Consider each commitment carefully. </a:t>
            </a:r>
          </a:p>
          <a:p>
            <a:r>
              <a:rPr lang="en-US" dirty="0"/>
              <a:t>Always tell the truth. </a:t>
            </a:r>
          </a:p>
          <a:p>
            <a:r>
              <a:rPr lang="en-US" dirty="0"/>
              <a:t>Do everything to the best of your ability. </a:t>
            </a:r>
          </a:p>
        </p:txBody>
      </p:sp>
    </p:spTree>
    <p:extLst>
      <p:ext uri="{BB962C8B-B14F-4D97-AF65-F5344CB8AC3E}">
        <p14:creationId xmlns:p14="http://schemas.microsoft.com/office/powerpoint/2010/main" val="54959907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96618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307</Words>
  <Application>Microsoft Office PowerPoint</Application>
  <PresentationFormat>On-screen Show (4:3)</PresentationFormat>
  <Paragraphs>29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Ecclesiastes 5:1–3</vt:lpstr>
      <vt:lpstr>Ecclesiastes 5:4–7</vt:lpstr>
      <vt:lpstr>PowerPoint Presentation</vt:lpstr>
      <vt:lpstr>PowerPoint Presentation</vt:lpstr>
      <vt:lpstr>We must show faithfulness to God. </vt:lpstr>
      <vt:lpstr>We must be faithful towards others. </vt:lpstr>
      <vt:lpstr>We must be faithful towards others. </vt:lpstr>
      <vt:lpstr>How do we show faithfulness?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EastShelby</cp:lastModifiedBy>
  <cp:revision>3</cp:revision>
  <dcterms:created xsi:type="dcterms:W3CDTF">2016-12-04T12:40:56Z</dcterms:created>
  <dcterms:modified xsi:type="dcterms:W3CDTF">2016-12-04T15:01:43Z</dcterms:modified>
</cp:coreProperties>
</file>