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3" r:id="rId8"/>
    <p:sldId id="264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ish For Thanksgiving_c.jpg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4423" y="743498"/>
            <a:ext cx="7573858" cy="6741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4423" y="1600201"/>
            <a:ext cx="7573858" cy="3542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rgbClr val="000000"/>
          </a:solidFill>
          <a:latin typeface="Cambria"/>
          <a:ea typeface="+mn-ea"/>
          <a:cs typeface="Cambria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rgbClr val="000000"/>
          </a:solidFill>
          <a:latin typeface="Cambria"/>
          <a:ea typeface="+mn-ea"/>
          <a:cs typeface="Cambria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rgbClr val="000000"/>
          </a:solidFill>
          <a:latin typeface="Cambria"/>
          <a:ea typeface="+mn-ea"/>
          <a:cs typeface="Cambria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rgbClr val="000000"/>
          </a:solidFill>
          <a:latin typeface="Cambria"/>
          <a:ea typeface="+mn-ea"/>
          <a:cs typeface="Cambria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rgbClr val="000000"/>
          </a:solidFill>
          <a:latin typeface="Cambria"/>
          <a:ea typeface="+mn-ea"/>
          <a:cs typeface="Cambria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6982" y="758988"/>
            <a:ext cx="7728742" cy="658650"/>
          </a:xfrm>
        </p:spPr>
        <p:txBody>
          <a:bodyPr>
            <a:normAutofit fontScale="90000"/>
          </a:bodyPr>
          <a:lstStyle/>
          <a:p>
            <a:r>
              <a:rPr lang="en-US" dirty="0"/>
              <a:t>Jonah 2:5–7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6981" y="1440120"/>
            <a:ext cx="7989819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>
                <a:solidFill>
                  <a:srgbClr val="000000"/>
                </a:solidFill>
                <a:latin typeface="Cambria"/>
                <a:cs typeface="Cambria"/>
              </a:rPr>
              <a:t>5</a:t>
            </a:r>
            <a:r>
              <a:rPr lang="en-US" sz="2800" b="1" dirty="0">
                <a:solidFill>
                  <a:srgbClr val="000000"/>
                </a:solidFill>
                <a:latin typeface="Cambria"/>
                <a:cs typeface="Cambria"/>
              </a:rPr>
              <a:t> The waters closed in over me to take my life; the deep surrounded me; weeds were wrapped about my head </a:t>
            </a:r>
            <a:r>
              <a:rPr lang="en-US" sz="2800" b="1" baseline="30000" dirty="0">
                <a:solidFill>
                  <a:srgbClr val="000000"/>
                </a:solidFill>
                <a:latin typeface="Cambria"/>
                <a:cs typeface="Cambria"/>
              </a:rPr>
              <a:t>6</a:t>
            </a:r>
            <a:r>
              <a:rPr lang="en-US" sz="2800" b="1" dirty="0">
                <a:solidFill>
                  <a:srgbClr val="000000"/>
                </a:solidFill>
                <a:latin typeface="Cambria"/>
                <a:cs typeface="Cambria"/>
              </a:rPr>
              <a:t> at the roots of the mountains. I went down to the land whose bars closed upon me forever; yet you brought up my life from the pit, O </a:t>
            </a:r>
            <a:r>
              <a:rPr lang="en-US" sz="2800" b="1" cap="small" dirty="0">
                <a:solidFill>
                  <a:srgbClr val="000000"/>
                </a:solidFill>
                <a:latin typeface="Cambria"/>
                <a:cs typeface="Cambria"/>
              </a:rPr>
              <a:t>Lord</a:t>
            </a:r>
            <a:r>
              <a:rPr lang="en-US" sz="2800" b="1" dirty="0">
                <a:solidFill>
                  <a:srgbClr val="000000"/>
                </a:solidFill>
                <a:latin typeface="Cambria"/>
                <a:cs typeface="Cambria"/>
              </a:rPr>
              <a:t> my God. </a:t>
            </a:r>
            <a:r>
              <a:rPr lang="en-US" sz="2800" b="1" baseline="30000" dirty="0">
                <a:solidFill>
                  <a:srgbClr val="000000"/>
                </a:solidFill>
                <a:latin typeface="Cambria"/>
                <a:cs typeface="Cambria"/>
              </a:rPr>
              <a:t>7</a:t>
            </a:r>
            <a:r>
              <a:rPr lang="en-US" sz="2800" b="1" dirty="0">
                <a:solidFill>
                  <a:srgbClr val="000000"/>
                </a:solidFill>
                <a:latin typeface="Cambria"/>
                <a:cs typeface="Cambria"/>
              </a:rPr>
              <a:t> When my life was fainting away, I remembered the </a:t>
            </a:r>
            <a:r>
              <a:rPr lang="en-US" sz="2800" b="1" cap="small" dirty="0">
                <a:solidFill>
                  <a:srgbClr val="000000"/>
                </a:solidFill>
                <a:latin typeface="Cambria"/>
                <a:cs typeface="Cambria"/>
              </a:rPr>
              <a:t>Lord</a:t>
            </a:r>
            <a:r>
              <a:rPr lang="en-US" sz="2800" b="1" dirty="0">
                <a:solidFill>
                  <a:srgbClr val="000000"/>
                </a:solidFill>
                <a:latin typeface="Cambria"/>
                <a:cs typeface="Cambria"/>
              </a:rPr>
              <a:t>, and my prayer came to you, into your holy temple. </a:t>
            </a:r>
          </a:p>
        </p:txBody>
      </p:sp>
    </p:spTree>
    <p:extLst>
      <p:ext uri="{BB962C8B-B14F-4D97-AF65-F5344CB8AC3E}">
        <p14:creationId xmlns:p14="http://schemas.microsoft.com/office/powerpoint/2010/main" val="2531823159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6982" y="758988"/>
            <a:ext cx="7728742" cy="658650"/>
          </a:xfrm>
        </p:spPr>
        <p:txBody>
          <a:bodyPr>
            <a:normAutofit fontScale="90000"/>
          </a:bodyPr>
          <a:lstStyle/>
          <a:p>
            <a:r>
              <a:rPr lang="en-US" dirty="0"/>
              <a:t>Jonah 2:8–9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6981" y="1455610"/>
            <a:ext cx="798981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>
                <a:solidFill>
                  <a:srgbClr val="000000"/>
                </a:solidFill>
                <a:latin typeface="Cambria"/>
                <a:cs typeface="Cambria"/>
              </a:rPr>
              <a:t>8</a:t>
            </a:r>
            <a:r>
              <a:rPr lang="en-US" sz="2800" b="1" dirty="0">
                <a:solidFill>
                  <a:srgbClr val="000000"/>
                </a:solidFill>
                <a:latin typeface="Cambria"/>
                <a:cs typeface="Cambria"/>
              </a:rPr>
              <a:t> Those who pay regard to vain idols forsake their hope of steadfast love. </a:t>
            </a:r>
            <a:r>
              <a:rPr lang="en-US" sz="2800" b="1" baseline="30000" dirty="0">
                <a:solidFill>
                  <a:srgbClr val="000000"/>
                </a:solidFill>
                <a:latin typeface="Cambria"/>
                <a:cs typeface="Cambria"/>
              </a:rPr>
              <a:t>9</a:t>
            </a:r>
            <a:r>
              <a:rPr lang="en-US" sz="2800" b="1" dirty="0">
                <a:solidFill>
                  <a:srgbClr val="000000"/>
                </a:solidFill>
                <a:latin typeface="Cambria"/>
                <a:cs typeface="Cambria"/>
              </a:rPr>
              <a:t> But I with the voice of thanksgiving will sacrifice to you; what I have vowed I will pay. Salvation belongs to the </a:t>
            </a:r>
            <a:r>
              <a:rPr lang="en-US" sz="2800" b="1" cap="small" dirty="0">
                <a:solidFill>
                  <a:srgbClr val="000000"/>
                </a:solidFill>
                <a:latin typeface="Cambria"/>
                <a:cs typeface="Cambria"/>
              </a:rPr>
              <a:t>Lord</a:t>
            </a:r>
            <a:r>
              <a:rPr lang="en-US" sz="2800" b="1" dirty="0">
                <a:solidFill>
                  <a:srgbClr val="000000"/>
                </a:solidFill>
                <a:latin typeface="Cambria"/>
                <a:cs typeface="Cambria"/>
              </a:rPr>
              <a:t>!” </a:t>
            </a:r>
          </a:p>
        </p:txBody>
      </p:sp>
    </p:spTree>
    <p:extLst>
      <p:ext uri="{BB962C8B-B14F-4D97-AF65-F5344CB8AC3E}">
        <p14:creationId xmlns:p14="http://schemas.microsoft.com/office/powerpoint/2010/main" val="147656926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1067059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ish For Thanksgiving_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73148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Give thanks that God has a plan.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God had plans for Jonah.</a:t>
            </a:r>
          </a:p>
          <a:p>
            <a:pPr lvl="1"/>
            <a:r>
              <a:rPr lang="en-US" dirty="0"/>
              <a:t>Jonah 1:1–3</a:t>
            </a:r>
          </a:p>
          <a:p>
            <a:pPr lvl="1"/>
            <a:r>
              <a:rPr lang="en-US" dirty="0"/>
              <a:t>Jonah 3:3–5, 10</a:t>
            </a:r>
          </a:p>
          <a:p>
            <a:r>
              <a:rPr lang="en-US" dirty="0"/>
              <a:t>He has plans for us. </a:t>
            </a:r>
          </a:p>
          <a:p>
            <a:pPr lvl="1"/>
            <a:r>
              <a:rPr lang="en-US" dirty="0"/>
              <a:t>Psalm 33:10–12</a:t>
            </a:r>
          </a:p>
          <a:p>
            <a:pPr lvl="1"/>
            <a:r>
              <a:rPr lang="en-US" dirty="0"/>
              <a:t>Ephesians 1:3–10</a:t>
            </a:r>
          </a:p>
        </p:txBody>
      </p:sp>
    </p:spTree>
    <p:extLst>
      <p:ext uri="{BB962C8B-B14F-4D97-AF65-F5344CB8AC3E}">
        <p14:creationId xmlns:p14="http://schemas.microsoft.com/office/powerpoint/2010/main" val="2281731425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Give thanks that God has a plan.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But do we believe God truly has plans for us? </a:t>
            </a:r>
          </a:p>
          <a:p>
            <a:pPr lvl="1"/>
            <a:r>
              <a:rPr lang="en-US" dirty="0"/>
              <a:t>Jeremiah 10:23</a:t>
            </a:r>
          </a:p>
        </p:txBody>
      </p:sp>
    </p:spTree>
    <p:extLst>
      <p:ext uri="{BB962C8B-B14F-4D97-AF65-F5344CB8AC3E}">
        <p14:creationId xmlns:p14="http://schemas.microsoft.com/office/powerpoint/2010/main" val="398646512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 dirty="0"/>
              <a:t>Give thanks to God for sparing us.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God spared the </a:t>
            </a:r>
            <a:r>
              <a:rPr lang="en-US" dirty="0" err="1"/>
              <a:t>sailers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Jonah 1:14–16</a:t>
            </a:r>
          </a:p>
          <a:p>
            <a:r>
              <a:rPr lang="en-US" dirty="0"/>
              <a:t>God spared </a:t>
            </a:r>
            <a:r>
              <a:rPr lang="en-US" dirty="0" err="1"/>
              <a:t>Ninevah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Jonah 3:6–10</a:t>
            </a:r>
          </a:p>
          <a:p>
            <a:r>
              <a:rPr lang="en-US" dirty="0"/>
              <a:t>God spared Jonah.</a:t>
            </a:r>
          </a:p>
          <a:p>
            <a:pPr lvl="1"/>
            <a:r>
              <a:rPr lang="en-US" dirty="0"/>
              <a:t>Jonah 2:5–6, 9–10</a:t>
            </a:r>
          </a:p>
        </p:txBody>
      </p:sp>
    </p:spTree>
    <p:extLst>
      <p:ext uri="{BB962C8B-B14F-4D97-AF65-F5344CB8AC3E}">
        <p14:creationId xmlns:p14="http://schemas.microsoft.com/office/powerpoint/2010/main" val="2673916916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 dirty="0"/>
              <a:t>Give thanks to God for sparing us.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Jesus uses Jonah as an illustration.</a:t>
            </a:r>
          </a:p>
          <a:p>
            <a:pPr lvl="1"/>
            <a:r>
              <a:rPr lang="en-US" dirty="0"/>
              <a:t>Matthew 12:38–41</a:t>
            </a:r>
          </a:p>
          <a:p>
            <a:r>
              <a:rPr lang="en-US" dirty="0"/>
              <a:t>Something greater than </a:t>
            </a:r>
            <a:r>
              <a:rPr lang="en-US"/>
              <a:t>Jonah is here!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709911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8152471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9</TotalTime>
  <Words>234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</vt:lpstr>
      <vt:lpstr> Black </vt:lpstr>
      <vt:lpstr>Jonah 2:5–7</vt:lpstr>
      <vt:lpstr>Jonah 2:8–9</vt:lpstr>
      <vt:lpstr>PowerPoint Presentation</vt:lpstr>
      <vt:lpstr>PowerPoint Presentation</vt:lpstr>
      <vt:lpstr>Give thanks that God has a plan.</vt:lpstr>
      <vt:lpstr>Give thanks that God has a plan.</vt:lpstr>
      <vt:lpstr>Give thanks to God for sparing us.</vt:lpstr>
      <vt:lpstr>Give thanks to God for sparing us.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Jonah 2:5–7</dc:title>
  <dc:creator>TERRY  FRANCIS</dc:creator>
  <cp:lastModifiedBy>EastShelby</cp:lastModifiedBy>
  <cp:revision>1</cp:revision>
  <dcterms:created xsi:type="dcterms:W3CDTF">2016-11-18T17:56:37Z</dcterms:created>
  <dcterms:modified xsi:type="dcterms:W3CDTF">2016-11-20T15:02:43Z</dcterms:modified>
</cp:coreProperties>
</file>