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8" autoAdjust="0"/>
    <p:restoredTop sz="86438" autoAdjust="0"/>
  </p:normalViewPr>
  <p:slideViewPr>
    <p:cSldViewPr snapToGrid="0" snapToObjects="1">
      <p:cViewPr varScale="1">
        <p:scale>
          <a:sx n="84" d="100"/>
          <a:sy n="84" d="100"/>
        </p:scale>
        <p:origin x="9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_to_Church_std_c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8647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45300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9256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_to_Church_std_c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1703254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62847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879103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628661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658797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1049362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1056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2387996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67963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85769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883912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18150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032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087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56194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68535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40559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8851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338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_to_Church_std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8BE0-92A2-FE4E-B4B5-B7BA0FCE7FEE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D39A-D560-674F-B00A-0D7BB84DB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elcome_to_Church_std_c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D8BE0-92A2-FE4E-B4B5-B7BA0FCE7FEE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11/20/2016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D39A-D560-674F-B00A-0D7BB84DB0BF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206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5558"/>
            <a:ext cx="8229600" cy="718449"/>
          </a:xfrm>
        </p:spPr>
        <p:txBody>
          <a:bodyPr>
            <a:normAutofit fontScale="90000"/>
          </a:bodyPr>
          <a:lstStyle/>
          <a:p>
            <a:r>
              <a:rPr lang="en-US" dirty="0"/>
              <a:t>Galatians 1:6–9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30286"/>
            <a:ext cx="8229600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/>
              <a:t>6</a:t>
            </a:r>
            <a:r>
              <a:rPr lang="en-US" sz="3200" b="1" dirty="0"/>
              <a:t> I am astonished that you are so quickly deserting him who called you in the grace of Christ and are turning to a different gospel— </a:t>
            </a:r>
            <a:r>
              <a:rPr lang="en-US" sz="3200" b="1" baseline="30000" dirty="0"/>
              <a:t>7</a:t>
            </a:r>
            <a:r>
              <a:rPr lang="en-US" sz="3200" b="1" dirty="0"/>
              <a:t> not that there is another one, but there are some who trouble you and want to distort the gospel of Christ. </a:t>
            </a:r>
            <a:r>
              <a:rPr lang="en-US" sz="3200" b="1" baseline="30000" dirty="0"/>
              <a:t>8</a:t>
            </a:r>
            <a:r>
              <a:rPr lang="en-US" sz="3200" b="1" dirty="0"/>
              <a:t> But even if we or an angel from heaven should preach to you a gospel contrary to the one we preached to you, let him be accursed. </a:t>
            </a:r>
            <a:r>
              <a:rPr lang="en-US" sz="3200" b="1" baseline="30000" dirty="0"/>
              <a:t>9</a:t>
            </a:r>
            <a:r>
              <a:rPr lang="en-US" sz="3200" b="1" dirty="0"/>
              <a:t> As we have said before, so now I say again: If anyone is preaching to you a gospel contrary to the one you received, let him be accursed.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3137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Bible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no organization beyond the local congregation except for Christ as the head.</a:t>
            </a:r>
          </a:p>
          <a:p>
            <a:pPr lvl="1"/>
            <a:r>
              <a:rPr lang="en-US" dirty="0"/>
              <a:t>Acts 14:23</a:t>
            </a:r>
          </a:p>
          <a:p>
            <a:pPr lvl="1"/>
            <a:r>
              <a:rPr lang="en-US" dirty="0"/>
              <a:t>1 Peter 5:1–4</a:t>
            </a:r>
          </a:p>
          <a:p>
            <a:r>
              <a:rPr lang="en-US" dirty="0"/>
              <a:t>No official name is given. </a:t>
            </a:r>
          </a:p>
          <a:p>
            <a:pPr lvl="1"/>
            <a:r>
              <a:rPr lang="en-US" dirty="0"/>
              <a:t>Romans 16:16</a:t>
            </a:r>
          </a:p>
          <a:p>
            <a:pPr lvl="1"/>
            <a:r>
              <a:rPr lang="en-US" dirty="0"/>
              <a:t>1 Corinthians 1:1</a:t>
            </a:r>
          </a:p>
          <a:p>
            <a:pPr lvl="1"/>
            <a:r>
              <a:rPr lang="en-US" dirty="0"/>
              <a:t>Galatians 1:2</a:t>
            </a:r>
          </a:p>
          <a:p>
            <a:pPr lvl="1"/>
            <a:r>
              <a:rPr lang="en-US" dirty="0"/>
              <a:t>Hebrews 12:22–24</a:t>
            </a:r>
          </a:p>
        </p:txBody>
      </p:sp>
    </p:spTree>
    <p:extLst>
      <p:ext uri="{BB962C8B-B14F-4D97-AF65-F5344CB8AC3E}">
        <p14:creationId xmlns:p14="http://schemas.microsoft.com/office/powerpoint/2010/main" val="1088860233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us?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not a denomination.</a:t>
            </a:r>
          </a:p>
          <a:p>
            <a:r>
              <a:rPr lang="en-US" dirty="0"/>
              <a:t>We are not part of some “Church of Christ” denomination.</a:t>
            </a:r>
          </a:p>
          <a:p>
            <a:r>
              <a:rPr lang="en-US" dirty="0"/>
              <a:t>We are simply a local body of Christ. </a:t>
            </a:r>
          </a:p>
        </p:txBody>
      </p:sp>
    </p:spTree>
    <p:extLst>
      <p:ext uri="{BB962C8B-B14F-4D97-AF65-F5344CB8AC3E}">
        <p14:creationId xmlns:p14="http://schemas.microsoft.com/office/powerpoint/2010/main" val="3691487304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310028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8515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urch of christ to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01432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denomination?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“Denominations are associations of congregations – Though sometimes it might be said that congregations are localized subdivisions of denominations –that have a common heritage.  Moreover, a true denomination does not claim to be the only legitimate expression of the church.” </a:t>
            </a:r>
          </a:p>
          <a:p>
            <a:pPr lvl="1"/>
            <a:r>
              <a:rPr lang="en-US" dirty="0"/>
              <a:t>Donald G. Tinder, </a:t>
            </a:r>
            <a:r>
              <a:rPr lang="en-US" i="1" dirty="0"/>
              <a:t>Evangelical Dictionary of Theology</a:t>
            </a:r>
            <a:r>
              <a:rPr lang="en-US" i="1" dirty="0">
                <a:effectLst/>
              </a:rPr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02168508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denomination?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“Denominationalism – A term for the continuation of the organizations and emphasis on the divisions and distinctions of Protestantism.”</a:t>
            </a:r>
          </a:p>
          <a:p>
            <a:pPr lvl="1"/>
            <a:r>
              <a:rPr lang="en-US" dirty="0"/>
              <a:t>Donald T. Kauffman, </a:t>
            </a:r>
            <a:r>
              <a:rPr lang="en-US" i="1" dirty="0"/>
              <a:t>The Dictionary of Religious Terms</a:t>
            </a:r>
            <a:r>
              <a:rPr lang="en-US" i="1" dirty="0">
                <a:effectLst/>
              </a:rPr>
              <a:t> </a:t>
            </a:r>
          </a:p>
          <a:p>
            <a:r>
              <a:rPr lang="en-US" dirty="0"/>
              <a:t>Money provides a good illustration of what the word denomination means.</a:t>
            </a:r>
          </a:p>
        </p:txBody>
      </p:sp>
    </p:spTree>
    <p:extLst>
      <p:ext uri="{BB962C8B-B14F-4D97-AF65-F5344CB8AC3E}">
        <p14:creationId xmlns:p14="http://schemas.microsoft.com/office/powerpoint/2010/main" val="727976497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0187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0"/>
            <a:ext cx="6981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95466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characteristics of a denomination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Statements of faith in addition to the Bible. </a:t>
            </a:r>
          </a:p>
          <a:p>
            <a:r>
              <a:rPr lang="en-US" dirty="0"/>
              <a:t>Organizational hierarchy beyond the </a:t>
            </a:r>
            <a:br>
              <a:rPr lang="en-US" dirty="0"/>
            </a:br>
            <a:r>
              <a:rPr lang="en-US" dirty="0"/>
              <a:t>local church. </a:t>
            </a:r>
          </a:p>
          <a:p>
            <a:r>
              <a:rPr lang="en-US" dirty="0"/>
              <a:t>A name, or title, used to distinguish the group from other denominations.</a:t>
            </a:r>
          </a:p>
        </p:txBody>
      </p:sp>
    </p:spTree>
    <p:extLst>
      <p:ext uri="{BB962C8B-B14F-4D97-AF65-F5344CB8AC3E}">
        <p14:creationId xmlns:p14="http://schemas.microsoft.com/office/powerpoint/2010/main" val="2381463964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the Bible say?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Bible shows us the universal church and local congregations.</a:t>
            </a:r>
          </a:p>
          <a:p>
            <a:pPr lvl="1"/>
            <a:r>
              <a:rPr lang="en-US" dirty="0"/>
              <a:t>Matthew 16:18</a:t>
            </a:r>
          </a:p>
          <a:p>
            <a:pPr lvl="1"/>
            <a:r>
              <a:rPr lang="en-US" dirty="0"/>
              <a:t>Romans 16:16</a:t>
            </a:r>
          </a:p>
          <a:p>
            <a:pPr lvl="1"/>
            <a:r>
              <a:rPr lang="en-US" dirty="0"/>
              <a:t>But there is no intermediate organization.</a:t>
            </a:r>
          </a:p>
          <a:p>
            <a:r>
              <a:rPr lang="en-US" dirty="0"/>
              <a:t>There are no statements of faith apart from the Word of God. </a:t>
            </a:r>
          </a:p>
          <a:p>
            <a:pPr lvl="1"/>
            <a:r>
              <a:rPr lang="en-US" dirty="0"/>
              <a:t>2 Timothy 3:16–17</a:t>
            </a:r>
          </a:p>
        </p:txBody>
      </p:sp>
    </p:spTree>
    <p:extLst>
      <p:ext uri="{BB962C8B-B14F-4D97-AF65-F5344CB8AC3E}">
        <p14:creationId xmlns:p14="http://schemas.microsoft.com/office/powerpoint/2010/main" val="2999655495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359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Office Theme</vt:lpstr>
      <vt:lpstr>1_Office Theme</vt:lpstr>
      <vt:lpstr>Galatians 1:6–9</vt:lpstr>
      <vt:lpstr>PowerPoint Presentation</vt:lpstr>
      <vt:lpstr>PowerPoint Presentation</vt:lpstr>
      <vt:lpstr>What is a denomination?</vt:lpstr>
      <vt:lpstr>What is a denomination?</vt:lpstr>
      <vt:lpstr>PowerPoint Presentation</vt:lpstr>
      <vt:lpstr>PowerPoint Presentation</vt:lpstr>
      <vt:lpstr>Common characteristics of a denomination…</vt:lpstr>
      <vt:lpstr>What does the Bible say?</vt:lpstr>
      <vt:lpstr>What does the Bible say?</vt:lpstr>
      <vt:lpstr>What about us?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EastShelby</cp:lastModifiedBy>
  <cp:revision>5</cp:revision>
  <dcterms:created xsi:type="dcterms:W3CDTF">2016-11-18T18:05:35Z</dcterms:created>
  <dcterms:modified xsi:type="dcterms:W3CDTF">2016-11-20T15:03:03Z</dcterms:modified>
</cp:coreProperties>
</file>