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5" autoAdjust="0"/>
    <p:restoredTop sz="86397" autoAdjust="0"/>
  </p:normalViewPr>
  <p:slideViewPr>
    <p:cSldViewPr snapToGrid="0" snapToObjects="1">
      <p:cViewPr varScale="1">
        <p:scale>
          <a:sx n="84" d="100"/>
          <a:sy n="84" d="100"/>
        </p:scale>
        <p:origin x="96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6B6-E491-0147-B05D-50BD4CAAE4A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603-120F-9040-9F36-6B4481F6B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19036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6B6-E491-0147-B05D-50BD4CAAE4A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603-120F-9040-9F36-6B4481F6B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5018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6B6-E491-0147-B05D-50BD4CAAE4A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603-120F-9040-9F36-6B4481F6B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36606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6B6-E491-0147-B05D-50BD4CAAE4A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603-120F-9040-9F36-6B4481F6B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44168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6B6-E491-0147-B05D-50BD4CAAE4A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603-120F-9040-9F36-6B4481F6B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03434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6B6-E491-0147-B05D-50BD4CAAE4A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603-120F-9040-9F36-6B4481F6B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00614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6B6-E491-0147-B05D-50BD4CAAE4A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603-120F-9040-9F36-6B4481F6B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71140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6B6-E491-0147-B05D-50BD4CAAE4A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603-120F-9040-9F36-6B4481F6B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26750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6B6-E491-0147-B05D-50BD4CAAE4A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603-120F-9040-9F36-6B4481F6B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69125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6B6-E491-0147-B05D-50BD4CAAE4A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603-120F-9040-9F36-6B4481F6B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22583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B6B6-E491-0147-B05D-50BD4CAAE4A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A603-120F-9040-9F36-6B4481F6B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31252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st election 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24940" y="274638"/>
            <a:ext cx="48618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24940" y="1600200"/>
            <a:ext cx="486185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7B6B6-E491-0147-B05D-50BD4CAAE4AF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5A603-120F-9040-9F36-6B4481F6B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8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r" defTabSz="457200" rtl="0" eaLnBrk="1" latinLnBrk="0" hangingPunct="1">
        <a:spcBef>
          <a:spcPct val="20000"/>
        </a:spcBef>
        <a:buFont typeface="Arial"/>
        <a:buChar char="•"/>
        <a:defRPr sz="3200" b="1" i="0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r" defTabSz="457200" rtl="0" eaLnBrk="1" latinLnBrk="0" hangingPunct="1">
        <a:spcBef>
          <a:spcPct val="20000"/>
        </a:spcBef>
        <a:buFont typeface="Arial"/>
        <a:buChar char="–"/>
        <a:defRPr sz="2800" b="1" i="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r" defTabSz="457200" rtl="0" eaLnBrk="1" latinLnBrk="0" hangingPunct="1">
        <a:spcBef>
          <a:spcPct val="20000"/>
        </a:spcBef>
        <a:buFont typeface="Arial"/>
        <a:buChar char="•"/>
        <a:defRPr sz="2400" b="1" i="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r" defTabSz="457200" rtl="0" eaLnBrk="1" latinLnBrk="0" hangingPunct="1">
        <a:spcBef>
          <a:spcPct val="20000"/>
        </a:spcBef>
        <a:buFont typeface="Arial"/>
        <a:buChar char="–"/>
        <a:defRPr sz="2000" b="1" i="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r" defTabSz="457200" rtl="0" eaLnBrk="1" latinLnBrk="0" hangingPunct="1">
        <a:spcBef>
          <a:spcPct val="20000"/>
        </a:spcBef>
        <a:buFont typeface="Arial"/>
        <a:buChar char="»"/>
        <a:defRPr sz="2000" b="1" i="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626" y="274638"/>
            <a:ext cx="8223174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1 Timothy 2:1–4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3626" y="1417638"/>
            <a:ext cx="822317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rgbClr val="FFFFFF"/>
                </a:solidFill>
                <a:latin typeface="Cambria"/>
                <a:cs typeface="Cambria"/>
              </a:rPr>
              <a:t>1</a:t>
            </a:r>
            <a:r>
              <a:rPr lang="en-US" sz="3200" b="1" dirty="0">
                <a:solidFill>
                  <a:srgbClr val="FFFFFF"/>
                </a:solidFill>
                <a:latin typeface="Cambria"/>
                <a:cs typeface="Cambria"/>
              </a:rPr>
              <a:t> First of all, then, I urge that supplications, prayers, intercessions, and thanksgivings be made for all people, </a:t>
            </a:r>
            <a:r>
              <a:rPr lang="en-US" sz="3200" b="1" baseline="30000" dirty="0">
                <a:solidFill>
                  <a:srgbClr val="FFFFFF"/>
                </a:solidFill>
                <a:latin typeface="Cambria"/>
                <a:cs typeface="Cambria"/>
              </a:rPr>
              <a:t>2</a:t>
            </a:r>
            <a:r>
              <a:rPr lang="en-US" sz="3200" b="1" dirty="0">
                <a:solidFill>
                  <a:srgbClr val="FFFFFF"/>
                </a:solidFill>
                <a:latin typeface="Cambria"/>
                <a:cs typeface="Cambria"/>
              </a:rPr>
              <a:t> for kings and all who are in high positions, that we may lead a peaceful and quiet life, godly and dignified in every way. </a:t>
            </a:r>
            <a:r>
              <a:rPr lang="en-US" sz="3200" b="1" baseline="30000" dirty="0">
                <a:solidFill>
                  <a:srgbClr val="FFFFFF"/>
                </a:solidFill>
                <a:latin typeface="Cambria"/>
                <a:cs typeface="Cambria"/>
              </a:rPr>
              <a:t>3</a:t>
            </a:r>
            <a:r>
              <a:rPr lang="en-US" sz="3200" b="1" dirty="0">
                <a:solidFill>
                  <a:srgbClr val="FFFFFF"/>
                </a:solidFill>
                <a:latin typeface="Cambria"/>
                <a:cs typeface="Cambria"/>
              </a:rPr>
              <a:t> This is good, and it is pleasing in the sight of God our Savior, </a:t>
            </a:r>
            <a:r>
              <a:rPr lang="en-US" sz="3200" b="1" baseline="30000" dirty="0">
                <a:solidFill>
                  <a:srgbClr val="FFFFFF"/>
                </a:solidFill>
                <a:latin typeface="Cambria"/>
                <a:cs typeface="Cambria"/>
              </a:rPr>
              <a:t>4</a:t>
            </a:r>
            <a:r>
              <a:rPr lang="en-US" sz="3200" b="1" dirty="0">
                <a:solidFill>
                  <a:srgbClr val="FFFFFF"/>
                </a:solidFill>
                <a:latin typeface="Cambria"/>
                <a:cs typeface="Cambria"/>
              </a:rPr>
              <a:t> who desires all people to be saved and to come to the knowledge of the truth.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06778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5222925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st elec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52012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 For All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Timothy 2:1</a:t>
            </a:r>
          </a:p>
          <a:p>
            <a:r>
              <a:rPr lang="en-US" dirty="0"/>
              <a:t>Galatians 6:10</a:t>
            </a:r>
          </a:p>
          <a:p>
            <a:r>
              <a:rPr lang="en-US" dirty="0"/>
              <a:t>Matthew 5:43–45</a:t>
            </a:r>
          </a:p>
          <a:p>
            <a:r>
              <a:rPr lang="en-US" dirty="0"/>
              <a:t>Romans 13:1, 7</a:t>
            </a:r>
          </a:p>
        </p:txBody>
      </p:sp>
    </p:spTree>
    <p:extLst>
      <p:ext uri="{BB962C8B-B14F-4D97-AF65-F5344CB8AC3E}">
        <p14:creationId xmlns:p14="http://schemas.microsoft.com/office/powerpoint/2010/main" val="3224949219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Seek To Live </a:t>
            </a:r>
            <a:br>
              <a:rPr lang="en-US" dirty="0"/>
            </a:br>
            <a:r>
              <a:rPr lang="en-US" dirty="0"/>
              <a:t>A Calm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4940" y="2018553"/>
            <a:ext cx="4861859" cy="4525963"/>
          </a:xfrm>
        </p:spPr>
        <p:txBody>
          <a:bodyPr/>
          <a:lstStyle/>
          <a:p>
            <a:r>
              <a:rPr lang="en-US" dirty="0"/>
              <a:t>1 Timothy 2:2</a:t>
            </a:r>
          </a:p>
          <a:p>
            <a:r>
              <a:rPr lang="en-US" dirty="0"/>
              <a:t>2 Timothy 1:8</a:t>
            </a:r>
          </a:p>
          <a:p>
            <a:r>
              <a:rPr lang="en-US" dirty="0"/>
              <a:t>2 Timothy 3:12</a:t>
            </a:r>
          </a:p>
          <a:p>
            <a:r>
              <a:rPr lang="en-US" dirty="0"/>
              <a:t>1 Thessalonians 4:11–12</a:t>
            </a:r>
          </a:p>
          <a:p>
            <a:r>
              <a:rPr lang="en-US" dirty="0"/>
              <a:t>1 Peter 3:1–2</a:t>
            </a:r>
          </a:p>
          <a:p>
            <a:r>
              <a:rPr lang="en-US" dirty="0"/>
              <a:t>Philippians 4:6–7</a:t>
            </a:r>
          </a:p>
        </p:txBody>
      </p:sp>
    </p:spTree>
    <p:extLst>
      <p:ext uri="{BB962C8B-B14F-4D97-AF65-F5344CB8AC3E}">
        <p14:creationId xmlns:p14="http://schemas.microsoft.com/office/powerpoint/2010/main" val="4045440510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Share The Gospel With All 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4940" y="2048436"/>
            <a:ext cx="4861859" cy="4525963"/>
          </a:xfrm>
        </p:spPr>
        <p:txBody>
          <a:bodyPr/>
          <a:lstStyle/>
          <a:p>
            <a:r>
              <a:rPr lang="en-US" dirty="0"/>
              <a:t>1 Timothy 2:3–4</a:t>
            </a:r>
          </a:p>
          <a:p>
            <a:r>
              <a:rPr lang="en-US" dirty="0"/>
              <a:t>Matthew 28:18–20</a:t>
            </a:r>
          </a:p>
          <a:p>
            <a:r>
              <a:rPr lang="en-US" dirty="0"/>
              <a:t>Matthew 13:1–9; 18–23</a:t>
            </a:r>
          </a:p>
        </p:txBody>
      </p:sp>
    </p:spTree>
    <p:extLst>
      <p:ext uri="{BB962C8B-B14F-4D97-AF65-F5344CB8AC3E}">
        <p14:creationId xmlns:p14="http://schemas.microsoft.com/office/powerpoint/2010/main" val="2666445997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093624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140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Office Theme</vt:lpstr>
      <vt:lpstr>1 Timothy 2:1–4</vt:lpstr>
      <vt:lpstr>PowerPoint Presentation</vt:lpstr>
      <vt:lpstr>PowerPoint Presentation</vt:lpstr>
      <vt:lpstr>Pray For All People</vt:lpstr>
      <vt:lpstr>Seek To Live  A Calm Life</vt:lpstr>
      <vt:lpstr>Share The Gospel With All Men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EastShelby</cp:lastModifiedBy>
  <cp:revision>3</cp:revision>
  <dcterms:created xsi:type="dcterms:W3CDTF">2016-11-12T15:51:55Z</dcterms:created>
  <dcterms:modified xsi:type="dcterms:W3CDTF">2016-11-13T15:09:59Z</dcterms:modified>
</cp:coreProperties>
</file>