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96" autoAdjust="0"/>
  </p:normalViewPr>
  <p:slideViewPr>
    <p:cSldViewPr snapToGrid="0" snapToObjects="1">
      <p:cViewPr varScale="1">
        <p:scale>
          <a:sx n="84" d="100"/>
          <a:sy n="84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1087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0548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3082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4458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0548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147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3384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7822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014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9328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28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dge_of_credibility-background-still-4x3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8" t="16055" r="17974" b="22017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98EB-D2C9-754D-BD74-08A1FE851E6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0FC12-7CC3-094C-9A51-F7F843D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FFFFF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610"/>
            <a:ext cx="8229600" cy="1143000"/>
          </a:xfrm>
        </p:spPr>
        <p:txBody>
          <a:bodyPr/>
          <a:lstStyle/>
          <a:p>
            <a:r>
              <a:rPr lang="en-US" dirty="0"/>
              <a:t>Ecclesiastes 1:4–7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15561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aseline="30000" dirty="0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r>
              <a:rPr lang="en-US" sz="3500" dirty="0">
                <a:solidFill>
                  <a:srgbClr val="FFFFFF"/>
                </a:solidFill>
                <a:latin typeface="Cambria"/>
                <a:cs typeface="Cambria"/>
              </a:rPr>
              <a:t> A generation goes, and a generation comes, but the earth remains forever. </a:t>
            </a:r>
            <a:r>
              <a:rPr lang="en-US" sz="3500" baseline="30000" dirty="0">
                <a:solidFill>
                  <a:srgbClr val="FFFFFF"/>
                </a:solidFill>
                <a:latin typeface="Cambria"/>
                <a:cs typeface="Cambria"/>
              </a:rPr>
              <a:t>5</a:t>
            </a:r>
            <a:r>
              <a:rPr lang="en-US" sz="3500" dirty="0">
                <a:solidFill>
                  <a:srgbClr val="FFFFFF"/>
                </a:solidFill>
                <a:latin typeface="Cambria"/>
                <a:cs typeface="Cambria"/>
              </a:rPr>
              <a:t> The sun rises, and the sun goes down, and hastens to the place where it rises. </a:t>
            </a:r>
            <a:r>
              <a:rPr lang="en-US" sz="3500" baseline="30000" dirty="0">
                <a:solidFill>
                  <a:srgbClr val="FFFFFF"/>
                </a:solidFill>
                <a:latin typeface="Cambria"/>
                <a:cs typeface="Cambria"/>
              </a:rPr>
              <a:t>6</a:t>
            </a:r>
            <a:r>
              <a:rPr lang="en-US" sz="3500" dirty="0">
                <a:solidFill>
                  <a:srgbClr val="FFFFFF"/>
                </a:solidFill>
                <a:latin typeface="Cambria"/>
                <a:cs typeface="Cambria"/>
              </a:rPr>
              <a:t> The wind blows to the south and goes around to the north; around and around goes the wind, and on its circuits the wind returns. </a:t>
            </a:r>
            <a:r>
              <a:rPr lang="en-US" sz="3500" baseline="30000" dirty="0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r>
              <a:rPr lang="en-US" sz="3500" dirty="0">
                <a:solidFill>
                  <a:srgbClr val="FFFFFF"/>
                </a:solidFill>
                <a:latin typeface="Cambria"/>
                <a:cs typeface="Cambria"/>
              </a:rPr>
              <a:t> All streams run to the sea, but the sea is not full; to the place where the streams flow, there they flow again.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0501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81164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idging g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1770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Generational problems have existed for some time.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Judges 2:6–10</a:t>
            </a:r>
          </a:p>
          <a:p>
            <a:r>
              <a:rPr lang="en-US" dirty="0"/>
              <a:t>Ezra 3:10–13</a:t>
            </a:r>
          </a:p>
          <a:p>
            <a:r>
              <a:rPr lang="en-US" dirty="0"/>
              <a:t>Ezra 6:16–18</a:t>
            </a:r>
          </a:p>
          <a:p>
            <a:r>
              <a:rPr lang="en-US" dirty="0"/>
              <a:t>Ecclesiastes 1:9–11</a:t>
            </a:r>
          </a:p>
        </p:txBody>
      </p:sp>
    </p:spTree>
    <p:extLst>
      <p:ext uri="{BB962C8B-B14F-4D97-AF65-F5344CB8AC3E}">
        <p14:creationId xmlns:p14="http://schemas.microsoft.com/office/powerpoint/2010/main" val="344703624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Generations</a:t>
            </a:r>
            <a:r>
              <a:rPr lang="is-IS" dirty="0"/>
              <a:t>…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older generation is concerned with denominational and doctrinal error. </a:t>
            </a:r>
          </a:p>
          <a:p>
            <a:r>
              <a:rPr lang="en-US" dirty="0"/>
              <a:t>The older generation is worried about worldliness. </a:t>
            </a:r>
          </a:p>
        </p:txBody>
      </p:sp>
    </p:spTree>
    <p:extLst>
      <p:ext uri="{BB962C8B-B14F-4D97-AF65-F5344CB8AC3E}">
        <p14:creationId xmlns:p14="http://schemas.microsoft.com/office/powerpoint/2010/main" val="387165033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Generations</a:t>
            </a:r>
            <a:r>
              <a:rPr lang="is-IS" dirty="0"/>
              <a:t>…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younger generation see evangelicals as allies in a spiritual battle. </a:t>
            </a:r>
          </a:p>
          <a:p>
            <a:r>
              <a:rPr lang="en-US" dirty="0"/>
              <a:t>The younger generation is frustrated that structure is more important than purpose.</a:t>
            </a:r>
          </a:p>
        </p:txBody>
      </p:sp>
    </p:spTree>
    <p:extLst>
      <p:ext uri="{BB962C8B-B14F-4D97-AF65-F5344CB8AC3E}">
        <p14:creationId xmlns:p14="http://schemas.microsoft.com/office/powerpoint/2010/main" val="359484559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Generations</a:t>
            </a:r>
            <a:r>
              <a:rPr lang="is-IS" dirty="0"/>
              <a:t>…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younger generation is concerned that tradition is emphasized over growth.  </a:t>
            </a:r>
          </a:p>
          <a:p>
            <a:r>
              <a:rPr lang="en-US" dirty="0"/>
              <a:t>The younger generation is concerned that Christians are too negative and judgmental.</a:t>
            </a:r>
          </a:p>
        </p:txBody>
      </p:sp>
    </p:spTree>
    <p:extLst>
      <p:ext uri="{BB962C8B-B14F-4D97-AF65-F5344CB8AC3E}">
        <p14:creationId xmlns:p14="http://schemas.microsoft.com/office/powerpoint/2010/main" val="90682930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Bridging the Gap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we are a family. </a:t>
            </a:r>
          </a:p>
          <a:p>
            <a:r>
              <a:rPr lang="en-US" dirty="0"/>
              <a:t>Think the best of each other. </a:t>
            </a:r>
          </a:p>
          <a:p>
            <a:r>
              <a:rPr lang="en-US" dirty="0"/>
              <a:t>Know when to change. </a:t>
            </a:r>
          </a:p>
          <a:p>
            <a:r>
              <a:rPr lang="en-US" dirty="0"/>
              <a:t>Love one another. </a:t>
            </a:r>
          </a:p>
        </p:txBody>
      </p:sp>
    </p:spTree>
    <p:extLst>
      <p:ext uri="{BB962C8B-B14F-4D97-AF65-F5344CB8AC3E}">
        <p14:creationId xmlns:p14="http://schemas.microsoft.com/office/powerpoint/2010/main" val="295664564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22747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215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Ecclesiastes 1:4–7</vt:lpstr>
      <vt:lpstr>PowerPoint Presentation</vt:lpstr>
      <vt:lpstr>PowerPoint Presentation</vt:lpstr>
      <vt:lpstr>Generational problems have existed for some time. </vt:lpstr>
      <vt:lpstr>Different Generations…  Different Perspectives</vt:lpstr>
      <vt:lpstr>Different Generations…  Different Perspectives</vt:lpstr>
      <vt:lpstr>Different Generations…  Different Perspectives</vt:lpstr>
      <vt:lpstr>Bridging the Gap…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4</cp:revision>
  <dcterms:created xsi:type="dcterms:W3CDTF">2016-11-12T15:59:09Z</dcterms:created>
  <dcterms:modified xsi:type="dcterms:W3CDTF">2016-11-13T15:02:55Z</dcterms:modified>
</cp:coreProperties>
</file>