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64" r:id="rId3"/>
    <p:sldId id="256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ED147-B441-684D-8A14-05C729EE7064}" type="datetime1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2A0C2-0F58-5B48-BB18-6F4438C79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5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870C8-78FD-C348-8E4E-A95F90F70B59}" type="datetime1">
              <a:rPr lang="en-US" smtClean="0"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AE5C9-4144-254E-95FA-3C95282C1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92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AE5C9-4144-254E-95FA-3C95282C1C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8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53FF-FF86-6C45-8A14-38AB48F470AD}" type="datetime1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6E2F-E743-BA46-8A5F-836EAEF95C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oYouWishToGetWell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1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ABEE-400D-0848-9E7F-D2000BD82727}" type="datetime1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6E2F-E743-BA46-8A5F-836EAEF9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7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358A-CB25-E040-8AE1-EEBDA7E97C21}" type="datetime1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6E2F-E743-BA46-8A5F-836EAEF9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7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nd_of_summer_pool_party-title-3-still-4x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38100" prst="angle"/>
            </a:sp3d>
          </a:bodyPr>
          <a:lstStyle>
            <a:lvl1pPr>
              <a:defRPr>
                <a:latin typeface="Rockwell Extra Bold"/>
                <a:cs typeface="Rockwell Extra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522"/>
            <a:ext cx="8229600" cy="5148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BFE7-3D6A-8645-A1A6-15EA6B8C0B40}" type="datetime1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6E2F-E743-BA46-8A5F-836EAEF9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4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48E8-21F2-4A4D-AEF1-DEA9B0B28245}" type="datetime1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6E2F-E743-BA46-8A5F-836EAEF9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8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2EB-1733-384C-B05C-06ED356DE20F}" type="datetime1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6E2F-E743-BA46-8A5F-836EAEF9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F910-BDF3-9044-9E8C-67E4C051F212}" type="datetime1">
              <a:rPr lang="en-US" smtClean="0"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6E2F-E743-BA46-8A5F-836EAEF9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7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4A49-83C4-C641-B867-CEA491660105}" type="datetime1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6E2F-E743-BA46-8A5F-836EAEF9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7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7469-94E8-394E-BB70-6175EBEB1FC7}" type="datetime1">
              <a:rPr lang="en-US" smtClean="0"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6E2F-E743-BA46-8A5F-836EAEF9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3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0A79-2B78-584E-8DD2-9898500EB6DE}" type="datetime1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6E2F-E743-BA46-8A5F-836EAEF9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A510-9607-BE4B-92D4-B70BD9C58AF1}" type="datetime1">
              <a:rPr lang="en-US" smtClean="0"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6E2F-E743-BA46-8A5F-836EAEF9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4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3F479-94F9-D940-B37E-515ECB222DB5}" type="datetime1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96E2F-E743-BA46-8A5F-836EAEF95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5.5-6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aseline="30000" dirty="0"/>
              <a:t>5 </a:t>
            </a:r>
            <a:r>
              <a:rPr lang="en-US" sz="4400" dirty="0"/>
              <a:t>A man was there who had been ill for thirty-eight years.</a:t>
            </a:r>
            <a:r>
              <a:rPr lang="en-US" sz="4400" baseline="30000" dirty="0"/>
              <a:t> 6 </a:t>
            </a:r>
            <a:r>
              <a:rPr lang="en-US" sz="4400" dirty="0"/>
              <a:t>When Jesus saw him lying there, and knew that he had already been a long time in that condition, He said to him, “Do you wish to get well?”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1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0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YouWishToGetWe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Legitimate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meet a sick man </a:t>
            </a:r>
          </a:p>
          <a:p>
            <a:r>
              <a:rPr lang="en-US" dirty="0"/>
              <a:t>Jesus asks an inane question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7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 Wanting to Be Healed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think they are fine the way they are</a:t>
            </a:r>
          </a:p>
          <a:p>
            <a:r>
              <a:rPr lang="en-US" dirty="0"/>
              <a:t>They like their sin and their lives</a:t>
            </a:r>
          </a:p>
          <a:p>
            <a:r>
              <a:rPr lang="en-US" dirty="0"/>
              <a:t>They are more concerned about reputation</a:t>
            </a:r>
          </a:p>
          <a:p>
            <a:r>
              <a:rPr lang="en-US" dirty="0"/>
              <a:t>They are don’t want the changes that comes with healing</a:t>
            </a:r>
          </a:p>
          <a:p>
            <a:r>
              <a:rPr lang="en-US" dirty="0"/>
              <a:t>They are confused about what’s wrong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Seeking Healing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ask “Do you wish to be well?” </a:t>
            </a:r>
          </a:p>
          <a:p>
            <a:pPr lvl="1"/>
            <a:r>
              <a:rPr lang="en-US" dirty="0"/>
              <a:t>This is the question of the Gospel</a:t>
            </a:r>
          </a:p>
          <a:p>
            <a:r>
              <a:rPr lang="en-US" dirty="0"/>
              <a:t>Sometimes: </a:t>
            </a:r>
          </a:p>
          <a:p>
            <a:pPr lvl="1"/>
            <a:r>
              <a:rPr lang="en-US" dirty="0"/>
              <a:t>Requires revealing something is wrong</a:t>
            </a:r>
          </a:p>
          <a:p>
            <a:pPr lvl="1"/>
            <a:r>
              <a:rPr lang="en-US" dirty="0"/>
              <a:t>Requires confronting sin</a:t>
            </a:r>
          </a:p>
          <a:p>
            <a:pPr lvl="1"/>
            <a:r>
              <a:rPr lang="en-US" dirty="0"/>
              <a:t>Requires helping them see what is possible</a:t>
            </a:r>
          </a:p>
          <a:p>
            <a:pPr lvl="1"/>
            <a:r>
              <a:rPr lang="en-US" dirty="0"/>
              <a:t>Requires showing how good life can be healed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8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Being Healed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must take up our pallet and change our lives</a:t>
            </a:r>
          </a:p>
          <a:p>
            <a:r>
              <a:rPr lang="en-US" dirty="0"/>
              <a:t>We must tell everyone about our healing</a:t>
            </a:r>
          </a:p>
          <a:p>
            <a:r>
              <a:rPr lang="en-US" dirty="0"/>
              <a:t>We must stop sinning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Same Question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oYouWishToGetWe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180</Words>
  <Application>Microsoft Office PowerPoint</Application>
  <PresentationFormat>On-screen Show (4:3)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Rockwell Extra Bold</vt:lpstr>
      <vt:lpstr>Office Theme</vt:lpstr>
      <vt:lpstr>John 5.5-6</vt:lpstr>
      <vt:lpstr>PowerPoint Presentation</vt:lpstr>
      <vt:lpstr>PowerPoint Presentation</vt:lpstr>
      <vt:lpstr>A Legitimate Question</vt:lpstr>
      <vt:lpstr>Not Wanting to Be Healed</vt:lpstr>
      <vt:lpstr>Seeking Healing</vt:lpstr>
      <vt:lpstr>After Being Healed</vt:lpstr>
      <vt:lpstr>The Same Question for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EastShelby</cp:lastModifiedBy>
  <cp:revision>8</cp:revision>
  <cp:lastPrinted>2016-09-18T11:33:25Z</cp:lastPrinted>
  <dcterms:created xsi:type="dcterms:W3CDTF">2016-09-14T02:51:45Z</dcterms:created>
  <dcterms:modified xsi:type="dcterms:W3CDTF">2016-11-06T15:57:50Z</dcterms:modified>
</cp:coreProperties>
</file>