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7"/>
  </p:handoutMasterIdLst>
  <p:sldIdLst>
    <p:sldId id="270" r:id="rId2"/>
    <p:sldId id="269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00" autoAdjust="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81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C85A3-DB68-9142-B822-1EAC508CF92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51D8F-D872-E442-A9C9-109896EEB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07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heChurchDoct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0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eChurchDoctorContent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3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rom_death_to_life-background-still-4x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9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5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0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2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4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3811"/>
          </a:xfrm>
        </p:spPr>
        <p:txBody>
          <a:bodyPr/>
          <a:lstStyle/>
          <a:p>
            <a:r>
              <a:rPr lang="en-US" dirty="0"/>
              <a:t>Revelation 3.1-3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9074"/>
            <a:ext cx="8229600" cy="48051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"And to the angel of the church in Sardis write: 'The words of him who has the seven spirits of God and the seven stars. I know your works. You have the reputation of being alive, but you are dead. Wake up, and strengthen what remains and is about to die, for I have not found your works complete in the sight of my God. Remember, then, what you received and heard. Keep it, and repent. If you will not wake up, I will come like a thief, and you will not know at what hour I will come against you. </a:t>
            </a:r>
          </a:p>
        </p:txBody>
      </p:sp>
    </p:spTree>
    <p:extLst>
      <p:ext uri="{BB962C8B-B14F-4D97-AF65-F5344CB8AC3E}">
        <p14:creationId xmlns:p14="http://schemas.microsoft.com/office/powerpoint/2010/main" val="357861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#6— “Preacher Flight” Blight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Preachers want to be somewhere they can make a difference</a:t>
            </a:r>
          </a:p>
          <a:p>
            <a:r>
              <a:rPr lang="en-US" dirty="0"/>
              <a:t>Ephesians 4.11-16</a:t>
            </a:r>
          </a:p>
          <a:p>
            <a:r>
              <a:rPr lang="en-US" dirty="0"/>
              <a:t>2 Timothy 4.5</a:t>
            </a:r>
          </a:p>
        </p:txBody>
      </p:sp>
    </p:spTree>
    <p:extLst>
      <p:ext uri="{BB962C8B-B14F-4D97-AF65-F5344CB8AC3E}">
        <p14:creationId xmlns:p14="http://schemas.microsoft.com/office/powerpoint/2010/main" val="122465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#7— “Prayer” Deficiency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church decision/movement should be drenched in prayer</a:t>
            </a:r>
          </a:p>
          <a:p>
            <a:r>
              <a:rPr lang="en-US" dirty="0"/>
              <a:t>Acts 1.13-14, 24; 2.42; 3.1; 4.31; 6.4; 8.15, 22, 24; 9.40; 10.2, 4, 9, 31</a:t>
            </a:r>
          </a:p>
          <a:p>
            <a:r>
              <a:rPr lang="en-US" dirty="0"/>
              <a:t>1 Thessalonians 5.17</a:t>
            </a:r>
          </a:p>
        </p:txBody>
      </p:sp>
    </p:spTree>
    <p:extLst>
      <p:ext uri="{BB962C8B-B14F-4D97-AF65-F5344CB8AC3E}">
        <p14:creationId xmlns:p14="http://schemas.microsoft.com/office/powerpoint/2010/main" val="302587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#8— “Lack of Purpose &amp; Goals” Epidemic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 is no clear direction, people circle the wagons</a:t>
            </a:r>
          </a:p>
          <a:p>
            <a:r>
              <a:rPr lang="en-US" dirty="0"/>
              <a:t>1 Timothy 5.17</a:t>
            </a:r>
          </a:p>
          <a:p>
            <a:r>
              <a:rPr lang="en-US" dirty="0"/>
              <a:t>Hebrews 13.17</a:t>
            </a:r>
          </a:p>
          <a:p>
            <a:r>
              <a:rPr lang="en-US" dirty="0"/>
              <a:t>1 Peter 5.1-5</a:t>
            </a:r>
          </a:p>
        </p:txBody>
      </p:sp>
    </p:spTree>
    <p:extLst>
      <p:ext uri="{BB962C8B-B14F-4D97-AF65-F5344CB8AC3E}">
        <p14:creationId xmlns:p14="http://schemas.microsoft.com/office/powerpoint/2010/main" val="82586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#9— “Facility Focus” Fever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building is a tool to be used for the church’s God-given purposes. It is not a focal point.</a:t>
            </a:r>
          </a:p>
          <a:p>
            <a:r>
              <a:rPr lang="en-US" dirty="0"/>
              <a:t>Matthew 6.19-21</a:t>
            </a:r>
          </a:p>
          <a:p>
            <a:r>
              <a:rPr lang="en-US" dirty="0"/>
              <a:t>2 Timothy 2.4-7</a:t>
            </a:r>
          </a:p>
        </p:txBody>
      </p:sp>
    </p:spTree>
    <p:extLst>
      <p:ext uri="{BB962C8B-B14F-4D97-AF65-F5344CB8AC3E}">
        <p14:creationId xmlns:p14="http://schemas.microsoft.com/office/powerpoint/2010/main" val="314285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Prescription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6236"/>
            <a:ext cx="8229600" cy="468497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must have goals in place</a:t>
            </a:r>
          </a:p>
          <a:p>
            <a:pPr lvl="1"/>
            <a:r>
              <a:rPr lang="en-US" dirty="0"/>
              <a:t>These are not restatements of our purpose but clear defined goals that tell us what to work 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must have actions to match our goals</a:t>
            </a:r>
          </a:p>
          <a:p>
            <a:pPr lvl="1"/>
            <a:r>
              <a:rPr lang="en-US" dirty="0"/>
              <a:t>This begins with communal and private prayers</a:t>
            </a:r>
          </a:p>
          <a:p>
            <a:pPr lvl="1"/>
            <a:r>
              <a:rPr lang="en-US" dirty="0"/>
              <a:t>This is followed by sacrificial action</a:t>
            </a:r>
          </a:p>
          <a:p>
            <a:pPr lvl="1"/>
            <a:r>
              <a:rPr lang="en-US" dirty="0"/>
              <a:t>Every individual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must always look forward and not backwards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/>
              <a:t>“There are three stages in the work of God: </a:t>
            </a:r>
          </a:p>
          <a:p>
            <a:pPr marL="0" indent="0" algn="ctr">
              <a:buNone/>
            </a:pPr>
            <a:r>
              <a:rPr lang="en-US" sz="4800" dirty="0"/>
              <a:t>impossible, difficult, and done!”</a:t>
            </a:r>
          </a:p>
          <a:p>
            <a:pPr marL="0" indent="0" algn="r">
              <a:buNone/>
            </a:pPr>
            <a:r>
              <a:rPr lang="en-US" dirty="0"/>
              <a:t>- Hudson Taylor</a:t>
            </a:r>
          </a:p>
        </p:txBody>
      </p:sp>
    </p:spTree>
    <p:extLst>
      <p:ext uri="{BB962C8B-B14F-4D97-AF65-F5344CB8AC3E}">
        <p14:creationId xmlns:p14="http://schemas.microsoft.com/office/powerpoint/2010/main" val="182158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doctor’s job is to diagnose disease and give a prescription for eliminating the disease</a:t>
            </a:r>
          </a:p>
          <a:p>
            <a:pPr lvl="1"/>
            <a:r>
              <a:rPr lang="en-US" dirty="0"/>
              <a:t>They observe symptoms and gather evidence</a:t>
            </a:r>
          </a:p>
          <a:p>
            <a:r>
              <a:rPr lang="en-US" dirty="0"/>
              <a:t>They make conclusions regarding outcome based on the severity of these symptoms</a:t>
            </a:r>
          </a:p>
          <a:p>
            <a:pPr lvl="1"/>
            <a:r>
              <a:rPr lang="en-US" dirty="0"/>
              <a:t>Sometimes the disease is silent or hidden</a:t>
            </a:r>
          </a:p>
          <a:p>
            <a:pPr lvl="1"/>
            <a:r>
              <a:rPr lang="en-US" dirty="0"/>
              <a:t>The earlier it is confronted, the better the chances at health</a:t>
            </a:r>
          </a:p>
          <a:p>
            <a:pPr lvl="1"/>
            <a:r>
              <a:rPr lang="en-US" dirty="0"/>
              <a:t>Often, the prescription is “change or die”</a:t>
            </a:r>
          </a:p>
        </p:txBody>
      </p:sp>
    </p:spTree>
    <p:extLst>
      <p:ext uri="{BB962C8B-B14F-4D97-AF65-F5344CB8AC3E}">
        <p14:creationId xmlns:p14="http://schemas.microsoft.com/office/powerpoint/2010/main" val="17504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#1— “Past Is Best” Syndrome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many people look to the past as the standard instead of the Scriptures</a:t>
            </a:r>
          </a:p>
          <a:p>
            <a:r>
              <a:rPr lang="en-US" dirty="0"/>
              <a:t>Ezra 3.10-13</a:t>
            </a:r>
          </a:p>
          <a:p>
            <a:r>
              <a:rPr lang="en-US" dirty="0"/>
              <a:t>Luke 9.62</a:t>
            </a:r>
          </a:p>
          <a:p>
            <a:r>
              <a:rPr lang="en-US" dirty="0"/>
              <a:t>1 Corinthians 9.24</a:t>
            </a:r>
          </a:p>
          <a:p>
            <a:r>
              <a:rPr lang="en-US" dirty="0"/>
              <a:t>Philippians 3.13-14</a:t>
            </a:r>
          </a:p>
        </p:txBody>
      </p:sp>
    </p:spTree>
    <p:extLst>
      <p:ext uri="{BB962C8B-B14F-4D97-AF65-F5344CB8AC3E}">
        <p14:creationId xmlns:p14="http://schemas.microsoft.com/office/powerpoint/2010/main" val="180072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#2— “Refusal to Look Like Community” Malady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communities change, so do evangelistic churches. </a:t>
            </a:r>
          </a:p>
          <a:p>
            <a:pPr lvl="1"/>
            <a:r>
              <a:rPr lang="en-US" dirty="0"/>
              <a:t>Refusal to reach out to community causes death</a:t>
            </a:r>
          </a:p>
          <a:p>
            <a:r>
              <a:rPr lang="en-US" dirty="0"/>
              <a:t>Acts 11.3, 18</a:t>
            </a:r>
          </a:p>
          <a:p>
            <a:r>
              <a:rPr lang="en-US" dirty="0"/>
              <a:t>Philippians 2.1-4</a:t>
            </a:r>
          </a:p>
          <a:p>
            <a:r>
              <a:rPr lang="en-US" dirty="0"/>
              <a:t>Galatians 3.28</a:t>
            </a:r>
          </a:p>
        </p:txBody>
      </p:sp>
    </p:spTree>
    <p:extLst>
      <p:ext uri="{BB962C8B-B14F-4D97-AF65-F5344CB8AC3E}">
        <p14:creationId xmlns:p14="http://schemas.microsoft.com/office/powerpoint/2010/main" val="342012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#3— “Self-Focused Budget” Illness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many churches spend all of their money internally with a lack of focus on God’s work. </a:t>
            </a:r>
          </a:p>
          <a:p>
            <a:pPr lvl="1"/>
            <a:r>
              <a:rPr lang="en-US" dirty="0"/>
              <a:t>Where churches put their money, that’s where they will put their heart and passion</a:t>
            </a:r>
          </a:p>
          <a:p>
            <a:r>
              <a:rPr lang="en-US" dirty="0"/>
              <a:t>Matthew 6.21</a:t>
            </a:r>
          </a:p>
          <a:p>
            <a:r>
              <a:rPr lang="en-US" dirty="0"/>
              <a:t>2 Corinthians 8.1-5</a:t>
            </a:r>
          </a:p>
          <a:p>
            <a:r>
              <a:rPr lang="en-US" dirty="0"/>
              <a:t>Philippians 1.3-5</a:t>
            </a:r>
          </a:p>
        </p:txBody>
      </p:sp>
    </p:spTree>
    <p:extLst>
      <p:ext uri="{BB962C8B-B14F-4D97-AF65-F5344CB8AC3E}">
        <p14:creationId xmlns:p14="http://schemas.microsoft.com/office/powerpoint/2010/main" val="386825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#4— “Forgetting the Commission” Flu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Churches that do not work externally will focus internally. </a:t>
            </a:r>
          </a:p>
          <a:p>
            <a:pPr lvl="1"/>
            <a:r>
              <a:rPr lang="en-US" dirty="0"/>
              <a:t>This generally brings turmoil and civil war</a:t>
            </a:r>
          </a:p>
          <a:p>
            <a:r>
              <a:rPr lang="en-US" dirty="0"/>
              <a:t>Matthew 28.19-20</a:t>
            </a:r>
          </a:p>
          <a:p>
            <a:r>
              <a:rPr lang="en-US" dirty="0"/>
              <a:t>Mark 16.15-16</a:t>
            </a:r>
          </a:p>
          <a:p>
            <a:r>
              <a:rPr lang="en-US" dirty="0"/>
              <a:t>2 Timothy 2.2</a:t>
            </a:r>
          </a:p>
        </p:txBody>
      </p:sp>
    </p:spTree>
    <p:extLst>
      <p:ext uri="{BB962C8B-B14F-4D97-AF65-F5344CB8AC3E}">
        <p14:creationId xmlns:p14="http://schemas.microsoft.com/office/powerpoint/2010/main" val="2664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#5— “Preference-Driven” Plague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pull to make the church what we want it to be</a:t>
            </a:r>
          </a:p>
          <a:p>
            <a:r>
              <a:rPr lang="en-US" dirty="0"/>
              <a:t>It should instead be what God wants it to be</a:t>
            </a:r>
          </a:p>
          <a:p>
            <a:r>
              <a:rPr lang="en-US" dirty="0"/>
              <a:t>1 Corinthians 12.12-31</a:t>
            </a:r>
          </a:p>
          <a:p>
            <a:r>
              <a:rPr lang="en-US" dirty="0"/>
              <a:t>1 Peter 3.8-9</a:t>
            </a:r>
          </a:p>
        </p:txBody>
      </p:sp>
    </p:spTree>
    <p:extLst>
      <p:ext uri="{BB962C8B-B14F-4D97-AF65-F5344CB8AC3E}">
        <p14:creationId xmlns:p14="http://schemas.microsoft.com/office/powerpoint/2010/main" val="418194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580</Words>
  <Application>Microsoft Office PowerPoint</Application>
  <PresentationFormat>On-screen Show (4:3)</PresentationFormat>
  <Paragraphs>66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Revelation 3.1-3</vt:lpstr>
      <vt:lpstr>PowerPoint Presentation</vt:lpstr>
      <vt:lpstr>PowerPoint Presentation</vt:lpstr>
      <vt:lpstr>Diagnosing</vt:lpstr>
      <vt:lpstr>#1— “Past Is Best” Syndrome</vt:lpstr>
      <vt:lpstr>#2— “Refusal to Look Like Community” Malady</vt:lpstr>
      <vt:lpstr>#3— “Self-Focused Budget” Illness</vt:lpstr>
      <vt:lpstr>#4— “Forgetting the Commission” Flu</vt:lpstr>
      <vt:lpstr>#5— “Preference-Driven” Plague</vt:lpstr>
      <vt:lpstr>#6— “Preacher Flight” Blight</vt:lpstr>
      <vt:lpstr>#7— “Prayer” Deficiency</vt:lpstr>
      <vt:lpstr>#8— “Lack of Purpose &amp; Goals” Epidemic</vt:lpstr>
      <vt:lpstr>#9— “Facility Focus” Fever</vt:lpstr>
      <vt:lpstr>Prescription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EastShelby</cp:lastModifiedBy>
  <cp:revision>14</cp:revision>
  <cp:lastPrinted>2016-11-06T10:08:56Z</cp:lastPrinted>
  <dcterms:created xsi:type="dcterms:W3CDTF">2016-11-02T01:29:56Z</dcterms:created>
  <dcterms:modified xsi:type="dcterms:W3CDTF">2016-11-06T15:56:07Z</dcterms:modified>
</cp:coreProperties>
</file>