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74" r:id="rId6"/>
    <p:sldId id="272" r:id="rId7"/>
    <p:sldId id="27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et free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Acts 16:30</a:t>
            </a:r>
            <a:r>
              <a:rPr lang="en-US"/>
              <a:t>–32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Cambria" pitchFamily="18" charset="0"/>
              </a:rPr>
              <a:t>30</a:t>
            </a:r>
            <a:r>
              <a:rPr lang="en-US" sz="3200" b="1" dirty="0">
                <a:latin typeface="Cambria" pitchFamily="18" charset="0"/>
              </a:rPr>
              <a:t>Then he brought them out and said, "Sirs, what must I do to be saved?"  </a:t>
            </a:r>
            <a:r>
              <a:rPr lang="en-US" sz="3200" b="1" baseline="30000" dirty="0">
                <a:latin typeface="Cambria" pitchFamily="18" charset="0"/>
              </a:rPr>
              <a:t>31</a:t>
            </a:r>
            <a:r>
              <a:rPr lang="en-US" sz="3200" b="1" dirty="0">
                <a:latin typeface="Cambria" pitchFamily="18" charset="0"/>
              </a:rPr>
              <a:t>And they said, "Believe in the Lord Jesus, and you will be saved, you and your household."  </a:t>
            </a:r>
            <a:r>
              <a:rPr lang="en-US" sz="3200" b="1" baseline="30000" dirty="0">
                <a:latin typeface="Cambria" pitchFamily="18" charset="0"/>
              </a:rPr>
              <a:t>32 </a:t>
            </a:r>
            <a:r>
              <a:rPr lang="en-US" sz="3200" b="1" dirty="0">
                <a:latin typeface="Cambria" pitchFamily="18" charset="0"/>
              </a:rPr>
              <a:t>And they spoke the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word of the Lord to him and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to all who were in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his house.  </a:t>
            </a: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6019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Acts 16:33–34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Cambria" pitchFamily="18" charset="0"/>
              </a:rPr>
              <a:t>33</a:t>
            </a:r>
            <a:r>
              <a:rPr lang="en-US" sz="3200" b="1" dirty="0">
                <a:latin typeface="Cambria" pitchFamily="18" charset="0"/>
              </a:rPr>
              <a:t>And he took them the same hour of the night and washed their wounds; and he was baptized at once, he and all his family.  </a:t>
            </a:r>
            <a:r>
              <a:rPr lang="en-US" sz="3200" b="1" baseline="30000" dirty="0">
                <a:latin typeface="Cambria" pitchFamily="18" charset="0"/>
              </a:rPr>
              <a:t>34</a:t>
            </a:r>
            <a:r>
              <a:rPr lang="en-US" sz="3200" b="1" dirty="0">
                <a:latin typeface="Cambria" pitchFamily="18" charset="0"/>
              </a:rPr>
              <a:t>Then he brought them up into his house and set food before them.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And he rejoiced along with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his entire household that he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had believed in God.</a:t>
            </a:r>
          </a:p>
          <a:p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 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the Jailer.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16:25–34</a:t>
            </a:r>
          </a:p>
          <a:p>
            <a:r>
              <a:rPr lang="en-US" dirty="0"/>
              <a:t>Paul and Silas are in the </a:t>
            </a:r>
            <a:r>
              <a:rPr lang="en-US" dirty="0" err="1"/>
              <a:t>Tullainium</a:t>
            </a:r>
            <a:r>
              <a:rPr lang="en-US" dirty="0"/>
              <a:t>, the most secure prison available. </a:t>
            </a:r>
          </a:p>
          <a:p>
            <a:r>
              <a:rPr lang="en-US" dirty="0"/>
              <a:t>The jailer was a desperate man. </a:t>
            </a:r>
          </a:p>
        </p:txBody>
      </p:sp>
    </p:spTree>
    <p:extLst>
      <p:ext uri="{BB962C8B-B14F-4D97-AF65-F5344CB8AC3E}">
        <p14:creationId xmlns:p14="http://schemas.microsoft.com/office/powerpoint/2010/main" val="286966175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must I do to be saved?”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“Saved” implies being lost.</a:t>
            </a:r>
          </a:p>
          <a:p>
            <a:r>
              <a:rPr lang="en-US" dirty="0"/>
              <a:t>“Do” implies a needed action. </a:t>
            </a:r>
          </a:p>
          <a:p>
            <a:r>
              <a:rPr lang="en-US" dirty="0"/>
              <a:t>“I” implies personal accountability.</a:t>
            </a:r>
          </a:p>
          <a:p>
            <a:r>
              <a:rPr lang="en-US" dirty="0"/>
              <a:t>“Must” implies immediacy.</a:t>
            </a:r>
          </a:p>
          <a:p>
            <a:r>
              <a:rPr lang="en-US" dirty="0"/>
              <a:t>“What” implies a search.</a:t>
            </a:r>
          </a:p>
          <a:p>
            <a:r>
              <a:rPr lang="en-US" dirty="0"/>
              <a:t>The Answer? “Believe in the </a:t>
            </a:r>
            <a:br>
              <a:rPr lang="en-US" dirty="0"/>
            </a:br>
            <a:r>
              <a:rPr lang="en-US" dirty="0"/>
              <a:t>Lord Jesus…”</a:t>
            </a:r>
          </a:p>
        </p:txBody>
      </p:sp>
    </p:spTree>
    <p:extLst>
      <p:ext uri="{BB962C8B-B14F-4D97-AF65-F5344CB8AC3E}">
        <p14:creationId xmlns:p14="http://schemas.microsoft.com/office/powerpoint/2010/main" val="4237045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Grace is God’s part; </a:t>
            </a:r>
            <a:br>
              <a:rPr lang="en-US" dirty="0"/>
            </a:br>
            <a:r>
              <a:rPr lang="en-US" dirty="0"/>
              <a:t>Faith is our part.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Faith that leads to repentance. </a:t>
            </a:r>
          </a:p>
          <a:p>
            <a:r>
              <a:rPr lang="en-US" dirty="0"/>
              <a:t>Faith that leads to confession. </a:t>
            </a:r>
          </a:p>
          <a:p>
            <a:r>
              <a:rPr lang="en-US" dirty="0"/>
              <a:t>Faith that leads to baptism. </a:t>
            </a:r>
          </a:p>
        </p:txBody>
      </p:sp>
    </p:spTree>
    <p:extLst>
      <p:ext uri="{BB962C8B-B14F-4D97-AF65-F5344CB8AC3E}">
        <p14:creationId xmlns:p14="http://schemas.microsoft.com/office/powerpoint/2010/main" val="161137800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Acts 16:30–32</vt:lpstr>
      <vt:lpstr>Acts 16:33–34</vt:lpstr>
      <vt:lpstr>PowerPoint Presentation</vt:lpstr>
      <vt:lpstr>PowerPoint Presentation</vt:lpstr>
      <vt:lpstr>The story of the Jailer.</vt:lpstr>
      <vt:lpstr>“What must I do to be saved?”</vt:lpstr>
      <vt:lpstr>Grace is God’s part;  Faith is our part.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EastShelby</cp:lastModifiedBy>
  <cp:revision>10</cp:revision>
  <dcterms:created xsi:type="dcterms:W3CDTF">2013-01-27T13:33:57Z</dcterms:created>
  <dcterms:modified xsi:type="dcterms:W3CDTF">2016-10-30T14:08:28Z</dcterms:modified>
</cp:coreProperties>
</file>