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0" r:id="rId3"/>
    <p:sldId id="257" r:id="rId4"/>
    <p:sldId id="258" r:id="rId5"/>
    <p:sldId id="311" r:id="rId6"/>
    <p:sldId id="312" r:id="rId7"/>
    <p:sldId id="313" r:id="rId8"/>
    <p:sldId id="314" r:id="rId9"/>
    <p:sldId id="26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492" autoAdjust="0"/>
  </p:normalViewPr>
  <p:slideViewPr>
    <p:cSldViewPr snapToGrid="0" snapToObjects="1">
      <p:cViewPr varScale="1">
        <p:scale>
          <a:sx n="80" d="100"/>
          <a:sy n="80" d="100"/>
        </p:scale>
        <p:origin x="-440" y="-104"/>
      </p:cViewPr>
      <p:guideLst>
        <p:guide orient="horz" pos="2160"/>
        <p:guide pos="2880"/>
      </p:guideLst>
    </p:cSldViewPr>
  </p:slideViewPr>
  <p:outlineViewPr>
    <p:cViewPr>
      <p:scale>
        <a:sx n="33" d="100"/>
        <a:sy n="33" d="100"/>
      </p:scale>
      <p:origin x="0" y="5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61181867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94928467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195332950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48B8C-63AE-8749-BFDC-6EBE90C6D662}"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0449770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348B8C-63AE-8749-BFDC-6EBE90C6D662}"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40875699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48B8C-63AE-8749-BFDC-6EBE90C6D662}"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36470269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48B8C-63AE-8749-BFDC-6EBE90C6D662}" type="datetimeFigureOut">
              <a:rPr lang="en-US" smtClean="0"/>
              <a:t>10/23/16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53729311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48B8C-63AE-8749-BFDC-6EBE90C6D662}" type="datetimeFigureOut">
              <a:rPr lang="en-US" smtClean="0"/>
              <a:t>10/23/16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25208430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48B8C-63AE-8749-BFDC-6EBE90C6D662}" type="datetimeFigureOut">
              <a:rPr lang="en-US" smtClean="0"/>
              <a:t>10/23/16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856167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1150138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48B8C-63AE-8749-BFDC-6EBE90C6D662}"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56EC-A6EE-324B-BBED-1C7D8201489A}" type="slidenum">
              <a:rPr lang="en-US" smtClean="0"/>
              <a:t>‹#›</a:t>
            </a:fld>
            <a:endParaRPr lang="en-US"/>
          </a:p>
        </p:txBody>
      </p:sp>
    </p:spTree>
    <p:extLst>
      <p:ext uri="{BB962C8B-B14F-4D97-AF65-F5344CB8AC3E}">
        <p14:creationId xmlns:p14="http://schemas.microsoft.com/office/powerpoint/2010/main" val="3022740807"/>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is Church—Our Family_c.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48B8C-63AE-8749-BFDC-6EBE90C6D662}" type="datetimeFigureOut">
              <a:rPr lang="en-US" smtClean="0"/>
              <a:t>10/23/16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456EC-A6EE-324B-BBED-1C7D8201489A}" type="slidenum">
              <a:rPr lang="en-US" smtClean="0"/>
              <a:t>‹#›</a:t>
            </a:fld>
            <a:endParaRPr lang="en-US"/>
          </a:p>
        </p:txBody>
      </p:sp>
    </p:spTree>
    <p:extLst>
      <p:ext uri="{BB962C8B-B14F-4D97-AF65-F5344CB8AC3E}">
        <p14:creationId xmlns:p14="http://schemas.microsoft.com/office/powerpoint/2010/main" val="221611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000" b="1"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018"/>
            <a:ext cx="8229600" cy="910695"/>
          </a:xfrm>
        </p:spPr>
        <p:txBody>
          <a:bodyPr/>
          <a:lstStyle/>
          <a:p>
            <a:r>
              <a:rPr lang="en-US" dirty="0" smtClean="0"/>
              <a:t>Ephesians 4:11–13</a:t>
            </a:r>
            <a:endParaRPr lang="en-US" dirty="0"/>
          </a:p>
        </p:txBody>
      </p:sp>
      <p:sp>
        <p:nvSpPr>
          <p:cNvPr id="5" name="TextBox 4"/>
          <p:cNvSpPr txBox="1"/>
          <p:nvPr/>
        </p:nvSpPr>
        <p:spPr>
          <a:xfrm>
            <a:off x="338667" y="1077713"/>
            <a:ext cx="8348133" cy="3539431"/>
          </a:xfrm>
          <a:prstGeom prst="rect">
            <a:avLst/>
          </a:prstGeom>
          <a:noFill/>
        </p:spPr>
        <p:txBody>
          <a:bodyPr wrap="square" rtlCol="0">
            <a:spAutoFit/>
          </a:bodyPr>
          <a:lstStyle/>
          <a:p>
            <a:r>
              <a:rPr lang="en-US" sz="2800" b="1" baseline="30000" dirty="0" smtClean="0">
                <a:latin typeface="Cambria"/>
                <a:cs typeface="Cambria"/>
              </a:rPr>
              <a:t>11</a:t>
            </a:r>
            <a:r>
              <a:rPr lang="en-US" sz="2800" b="1" dirty="0" smtClean="0">
                <a:latin typeface="Cambria"/>
                <a:cs typeface="Cambria"/>
              </a:rPr>
              <a:t> </a:t>
            </a:r>
            <a:r>
              <a:rPr lang="en-US" sz="2800" b="1" dirty="0">
                <a:latin typeface="Cambria"/>
                <a:cs typeface="Cambria"/>
              </a:rPr>
              <a:t>And he gave the apostles, the prophets, the evangelists, the shepherds and teachers, </a:t>
            </a:r>
            <a:r>
              <a:rPr lang="en-US" sz="2800" b="1" baseline="30000" dirty="0">
                <a:latin typeface="Cambria"/>
                <a:cs typeface="Cambria"/>
              </a:rPr>
              <a:t>12</a:t>
            </a:r>
            <a:r>
              <a:rPr lang="en-US" sz="2800" b="1" dirty="0">
                <a:latin typeface="Cambria"/>
                <a:cs typeface="Cambria"/>
              </a:rPr>
              <a:t> to equip the saints for the work of ministry, for building up the body of Christ, </a:t>
            </a:r>
            <a:r>
              <a:rPr lang="en-US" sz="2800" b="1" baseline="30000" dirty="0">
                <a:latin typeface="Cambria"/>
                <a:cs typeface="Cambria"/>
              </a:rPr>
              <a:t>13</a:t>
            </a:r>
            <a:r>
              <a:rPr lang="en-US" sz="2800" b="1" dirty="0">
                <a:latin typeface="Cambria"/>
                <a:cs typeface="Cambria"/>
              </a:rPr>
              <a:t> until we all attain to the unity of the faith and of the knowledge of the Son of God, to mature manhood, to the measure of the stature of the fullness of </a:t>
            </a:r>
            <a:r>
              <a:rPr lang="en-US" sz="2800" b="1" dirty="0" smtClean="0">
                <a:latin typeface="Cambria"/>
                <a:cs typeface="Cambria"/>
              </a:rPr>
              <a:t>Christ</a:t>
            </a:r>
            <a:endParaRPr lang="en-US" sz="2800" b="1" dirty="0"/>
          </a:p>
        </p:txBody>
      </p:sp>
    </p:spTree>
    <p:extLst>
      <p:ext uri="{BB962C8B-B14F-4D97-AF65-F5344CB8AC3E}">
        <p14:creationId xmlns:p14="http://schemas.microsoft.com/office/powerpoint/2010/main" val="420722933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018"/>
            <a:ext cx="8229600" cy="910695"/>
          </a:xfrm>
        </p:spPr>
        <p:txBody>
          <a:bodyPr/>
          <a:lstStyle/>
          <a:p>
            <a:r>
              <a:rPr lang="en-US" dirty="0" smtClean="0"/>
              <a:t>Ephesians 4:14</a:t>
            </a:r>
            <a:endParaRPr lang="en-US" dirty="0"/>
          </a:p>
        </p:txBody>
      </p:sp>
      <p:sp>
        <p:nvSpPr>
          <p:cNvPr id="5" name="TextBox 4"/>
          <p:cNvSpPr txBox="1"/>
          <p:nvPr/>
        </p:nvSpPr>
        <p:spPr>
          <a:xfrm>
            <a:off x="338667" y="1077713"/>
            <a:ext cx="8348133" cy="2246769"/>
          </a:xfrm>
          <a:prstGeom prst="rect">
            <a:avLst/>
          </a:prstGeom>
          <a:noFill/>
        </p:spPr>
        <p:txBody>
          <a:bodyPr wrap="square" rtlCol="0">
            <a:spAutoFit/>
          </a:bodyPr>
          <a:lstStyle/>
          <a:p>
            <a:r>
              <a:rPr lang="en-US" sz="2800" b="1" baseline="30000" dirty="0" smtClean="0">
                <a:latin typeface="Cambria"/>
                <a:cs typeface="Cambria"/>
              </a:rPr>
              <a:t>14</a:t>
            </a:r>
            <a:r>
              <a:rPr lang="en-US" sz="2800" b="1" dirty="0" smtClean="0">
                <a:latin typeface="Cambria"/>
                <a:cs typeface="Cambria"/>
              </a:rPr>
              <a:t> </a:t>
            </a:r>
            <a:r>
              <a:rPr lang="en-US" sz="2800" b="1" dirty="0">
                <a:latin typeface="Cambria"/>
                <a:cs typeface="Cambria"/>
              </a:rPr>
              <a:t>so that we may no longer be children, tossed to and fro by the waves and carried about by every wind of doctrine, by human cunning, by craftiness in deceitful schemes. </a:t>
            </a:r>
          </a:p>
          <a:p>
            <a:endParaRPr lang="en-US" sz="2800" b="1" dirty="0"/>
          </a:p>
        </p:txBody>
      </p:sp>
    </p:spTree>
    <p:extLst>
      <p:ext uri="{BB962C8B-B14F-4D97-AF65-F5344CB8AC3E}">
        <p14:creationId xmlns:p14="http://schemas.microsoft.com/office/powerpoint/2010/main" val="1828378465"/>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95832"/>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evangelis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5707443"/>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evangelist?</a:t>
            </a:r>
            <a:endParaRPr lang="en-US" dirty="0"/>
          </a:p>
        </p:txBody>
      </p:sp>
      <p:sp>
        <p:nvSpPr>
          <p:cNvPr id="3" name="Content Placeholder 2"/>
          <p:cNvSpPr>
            <a:spLocks noGrp="1"/>
          </p:cNvSpPr>
          <p:nvPr>
            <p:ph idx="1"/>
          </p:nvPr>
        </p:nvSpPr>
        <p:spPr/>
        <p:txBody>
          <a:bodyPr/>
          <a:lstStyle/>
          <a:p>
            <a:r>
              <a:rPr lang="en-US" dirty="0" smtClean="0"/>
              <a:t>Acts 21:8</a:t>
            </a:r>
          </a:p>
          <a:p>
            <a:r>
              <a:rPr lang="en-US" dirty="0" smtClean="0"/>
              <a:t>Acts 8:4, 40</a:t>
            </a:r>
          </a:p>
          <a:p>
            <a:r>
              <a:rPr lang="en-US" dirty="0" smtClean="0"/>
              <a:t>A proclaimer of good news. </a:t>
            </a:r>
          </a:p>
        </p:txBody>
      </p:sp>
    </p:spTree>
    <p:extLst>
      <p:ext uri="{BB962C8B-B14F-4D97-AF65-F5344CB8AC3E}">
        <p14:creationId xmlns:p14="http://schemas.microsoft.com/office/powerpoint/2010/main" val="3597441919"/>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work of an evangelist?</a:t>
            </a:r>
            <a:endParaRPr lang="en-US" dirty="0"/>
          </a:p>
        </p:txBody>
      </p:sp>
      <p:sp>
        <p:nvSpPr>
          <p:cNvPr id="3" name="Content Placeholder 2"/>
          <p:cNvSpPr>
            <a:spLocks noGrp="1"/>
          </p:cNvSpPr>
          <p:nvPr>
            <p:ph idx="1"/>
          </p:nvPr>
        </p:nvSpPr>
        <p:spPr/>
        <p:txBody>
          <a:bodyPr/>
          <a:lstStyle/>
          <a:p>
            <a:r>
              <a:rPr lang="en-US" dirty="0" smtClean="0"/>
              <a:t>2 Timothy 4:1–5</a:t>
            </a:r>
          </a:p>
          <a:p>
            <a:pPr lvl="1"/>
            <a:r>
              <a:rPr lang="en-US" dirty="0" smtClean="0"/>
              <a:t>Pay attention to content (v. 2). </a:t>
            </a:r>
          </a:p>
          <a:p>
            <a:pPr lvl="1"/>
            <a:r>
              <a:rPr lang="en-US" dirty="0" smtClean="0"/>
              <a:t>Consistency (v. 2). </a:t>
            </a:r>
          </a:p>
          <a:p>
            <a:pPr lvl="1"/>
            <a:r>
              <a:rPr lang="en-US" dirty="0" smtClean="0"/>
              <a:t>Balanced in approach (v. 2). </a:t>
            </a:r>
          </a:p>
          <a:p>
            <a:pPr lvl="1"/>
            <a:r>
              <a:rPr lang="en-US" dirty="0" smtClean="0"/>
              <a:t>Refuse to compromise (v. 3). </a:t>
            </a:r>
          </a:p>
          <a:p>
            <a:pPr lvl="1"/>
            <a:r>
              <a:rPr lang="en-US" dirty="0" smtClean="0"/>
              <a:t>Teach (v. 5). </a:t>
            </a:r>
          </a:p>
          <a:p>
            <a:pPr lvl="1"/>
            <a:r>
              <a:rPr lang="en-US" dirty="0" smtClean="0"/>
              <a:t>Serve (v. 5). </a:t>
            </a:r>
          </a:p>
        </p:txBody>
      </p:sp>
    </p:spTree>
    <p:extLst>
      <p:ext uri="{BB962C8B-B14F-4D97-AF65-F5344CB8AC3E}">
        <p14:creationId xmlns:p14="http://schemas.microsoft.com/office/powerpoint/2010/main" val="2903601764"/>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work of an evangelist?</a:t>
            </a:r>
            <a:endParaRPr lang="en-US" dirty="0"/>
          </a:p>
        </p:txBody>
      </p:sp>
      <p:sp>
        <p:nvSpPr>
          <p:cNvPr id="3" name="Content Placeholder 2"/>
          <p:cNvSpPr>
            <a:spLocks noGrp="1"/>
          </p:cNvSpPr>
          <p:nvPr>
            <p:ph idx="1"/>
          </p:nvPr>
        </p:nvSpPr>
        <p:spPr>
          <a:xfrm>
            <a:off x="457200" y="1358328"/>
            <a:ext cx="8229600" cy="4525963"/>
          </a:xfrm>
        </p:spPr>
        <p:txBody>
          <a:bodyPr/>
          <a:lstStyle/>
          <a:p>
            <a:r>
              <a:rPr lang="en-US" dirty="0" smtClean="0"/>
              <a:t>Ephesians 4:11–14</a:t>
            </a:r>
          </a:p>
          <a:p>
            <a:pPr lvl="1"/>
            <a:r>
              <a:rPr lang="en-US" dirty="0" smtClean="0"/>
              <a:t>Equip the saints to serve (v. 12). </a:t>
            </a:r>
          </a:p>
          <a:p>
            <a:pPr lvl="1"/>
            <a:r>
              <a:rPr lang="en-US" dirty="0" smtClean="0"/>
              <a:t>Build up the church (v. 12). </a:t>
            </a:r>
          </a:p>
          <a:p>
            <a:pPr lvl="1"/>
            <a:r>
              <a:rPr lang="en-US" dirty="0" smtClean="0"/>
              <a:t>Help unify the church (v. 13). </a:t>
            </a:r>
          </a:p>
          <a:p>
            <a:pPr lvl="1"/>
            <a:r>
              <a:rPr lang="en-US" dirty="0" smtClean="0"/>
              <a:t>Help individual Christians mature (v. 13). </a:t>
            </a:r>
          </a:p>
          <a:p>
            <a:pPr lvl="1"/>
            <a:r>
              <a:rPr lang="en-US" dirty="0" smtClean="0"/>
              <a:t>Keep the church firm in the faith (v. 14). </a:t>
            </a:r>
          </a:p>
        </p:txBody>
      </p:sp>
    </p:spTree>
    <p:extLst>
      <p:ext uri="{BB962C8B-B14F-4D97-AF65-F5344CB8AC3E}">
        <p14:creationId xmlns:p14="http://schemas.microsoft.com/office/powerpoint/2010/main" val="58898236"/>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things</a:t>
            </a:r>
            <a:r>
              <a:rPr lang="is-IS" dirty="0" smtClean="0"/>
              <a:t>…</a:t>
            </a:r>
            <a:endParaRPr lang="en-US" dirty="0"/>
          </a:p>
        </p:txBody>
      </p:sp>
      <p:sp>
        <p:nvSpPr>
          <p:cNvPr id="3" name="Content Placeholder 2"/>
          <p:cNvSpPr>
            <a:spLocks noGrp="1"/>
          </p:cNvSpPr>
          <p:nvPr>
            <p:ph idx="1"/>
          </p:nvPr>
        </p:nvSpPr>
        <p:spPr/>
        <p:txBody>
          <a:bodyPr/>
          <a:lstStyle/>
          <a:p>
            <a:r>
              <a:rPr lang="en-US" dirty="0" smtClean="0"/>
              <a:t>Evangelists are supported so they can devote themselves to teaching. </a:t>
            </a:r>
          </a:p>
          <a:p>
            <a:r>
              <a:rPr lang="en-US" dirty="0" smtClean="0"/>
              <a:t>Evangelists teach, they do not enforce. </a:t>
            </a:r>
          </a:p>
          <a:p>
            <a:r>
              <a:rPr lang="en-US" dirty="0" smtClean="0"/>
              <a:t>An evangelist is successful when the gospel has been taught. </a:t>
            </a:r>
            <a:endParaRPr lang="en-US" dirty="0"/>
          </a:p>
        </p:txBody>
      </p:sp>
    </p:spTree>
    <p:extLst>
      <p:ext uri="{BB962C8B-B14F-4D97-AF65-F5344CB8AC3E}">
        <p14:creationId xmlns:p14="http://schemas.microsoft.com/office/powerpoint/2010/main" val="352748390"/>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7385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TotalTime>
  <Words>306</Words>
  <Application>Microsoft Macintosh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Ephesians 4:11–13</vt:lpstr>
      <vt:lpstr>Ephesians 4:14</vt:lpstr>
      <vt:lpstr>PowerPoint Presentation</vt:lpstr>
      <vt:lpstr>PowerPoint Presentation</vt:lpstr>
      <vt:lpstr>What is an evangelist?</vt:lpstr>
      <vt:lpstr>What is the work of an evangelist?</vt:lpstr>
      <vt:lpstr>What is the work of an evangelist?</vt:lpstr>
      <vt:lpstr>A few things…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TERRY  FRANCIS</cp:lastModifiedBy>
  <cp:revision>28</cp:revision>
  <dcterms:created xsi:type="dcterms:W3CDTF">2016-01-24T12:22:12Z</dcterms:created>
  <dcterms:modified xsi:type="dcterms:W3CDTF">2016-10-23T11:56:00Z</dcterms:modified>
</cp:coreProperties>
</file>