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316" r:id="rId5"/>
    <p:sldId id="319" r:id="rId6"/>
    <p:sldId id="317" r:id="rId7"/>
    <p:sldId id="318" r:id="rId8"/>
    <p:sldId id="320" r:id="rId9"/>
    <p:sldId id="260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80" autoAdjust="0"/>
    <p:restoredTop sz="86410" autoAdjust="0"/>
  </p:normalViewPr>
  <p:slideViewPr>
    <p:cSldViewPr snapToGrid="0" snapToObjects="1">
      <p:cViewPr varScale="1">
        <p:scale>
          <a:sx n="63" d="100"/>
          <a:sy n="63" d="100"/>
        </p:scale>
        <p:origin x="-120" y="-5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2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48B8C-63AE-8749-BFDC-6EBE90C6D662}" type="datetimeFigureOut">
              <a:rPr lang="en-US" smtClean="0"/>
              <a:t>10/23/16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456EC-A6EE-324B-BBED-1C7D82014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818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xmlns:p14="http://schemas.microsoft.com/office/powerpoint/2010/main" spd="med">
        <p:wipe dir="r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48B8C-63AE-8749-BFDC-6EBE90C6D662}" type="datetimeFigureOut">
              <a:rPr lang="en-US" smtClean="0"/>
              <a:t>10/23/16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456EC-A6EE-324B-BBED-1C7D82014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284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xmlns:p14="http://schemas.microsoft.com/office/powerpoint/2010/main" spd="med">
        <p:wipe dir="r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48B8C-63AE-8749-BFDC-6EBE90C6D662}" type="datetimeFigureOut">
              <a:rPr lang="en-US" smtClean="0"/>
              <a:t>10/23/16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456EC-A6EE-324B-BBED-1C7D82014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329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xmlns:p14="http://schemas.microsoft.com/office/powerpoint/2010/main" spd="med">
        <p:wipe dir="r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48B8C-63AE-8749-BFDC-6EBE90C6D662}" type="datetimeFigureOut">
              <a:rPr lang="en-US" smtClean="0"/>
              <a:t>10/23/16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456EC-A6EE-324B-BBED-1C7D82014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497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xmlns:p14="http://schemas.microsoft.com/office/powerpoint/2010/main" spd="med">
        <p:wipe dir="r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48B8C-63AE-8749-BFDC-6EBE90C6D662}" type="datetimeFigureOut">
              <a:rPr lang="en-US" smtClean="0"/>
              <a:t>10/23/16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456EC-A6EE-324B-BBED-1C7D82014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756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xmlns:p14="http://schemas.microsoft.com/office/powerpoint/2010/main" spd="med">
        <p:wipe dir="r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48B8C-63AE-8749-BFDC-6EBE90C6D662}" type="datetimeFigureOut">
              <a:rPr lang="en-US" smtClean="0"/>
              <a:t>10/23/16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456EC-A6EE-324B-BBED-1C7D82014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702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xmlns:p14="http://schemas.microsoft.com/office/powerpoint/2010/main" spd="med">
        <p:wipe dir="r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48B8C-63AE-8749-BFDC-6EBE90C6D662}" type="datetimeFigureOut">
              <a:rPr lang="en-US" smtClean="0"/>
              <a:t>10/23/16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456EC-A6EE-324B-BBED-1C7D82014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293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xmlns:p14="http://schemas.microsoft.com/office/powerpoint/2010/main" spd="med">
        <p:wipe dir="r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48B8C-63AE-8749-BFDC-6EBE90C6D662}" type="datetimeFigureOut">
              <a:rPr lang="en-US" smtClean="0"/>
              <a:t>10/23/16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456EC-A6EE-324B-BBED-1C7D82014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84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xmlns:p14="http://schemas.microsoft.com/office/powerpoint/2010/main" spd="med">
        <p:wipe dir="r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48B8C-63AE-8749-BFDC-6EBE90C6D662}" type="datetimeFigureOut">
              <a:rPr lang="en-US" smtClean="0"/>
              <a:t>10/23/16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456EC-A6EE-324B-BBED-1C7D82014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1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xmlns:p14="http://schemas.microsoft.com/office/powerpoint/2010/main" spd="med">
        <p:wipe dir="r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48B8C-63AE-8749-BFDC-6EBE90C6D662}" type="datetimeFigureOut">
              <a:rPr lang="en-US" smtClean="0"/>
              <a:t>10/23/16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456EC-A6EE-324B-BBED-1C7D82014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01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xmlns:p14="http://schemas.microsoft.com/office/powerpoint/2010/main" spd="med">
        <p:wipe dir="r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48B8C-63AE-8749-BFDC-6EBE90C6D662}" type="datetimeFigureOut">
              <a:rPr lang="en-US" smtClean="0"/>
              <a:t>10/23/16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456EC-A6EE-324B-BBED-1C7D82014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740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xmlns:p14="http://schemas.microsoft.com/office/powerpoint/2010/main" spd="med">
        <p:wipe dir="r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is Church—Our Family_c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348B8C-63AE-8749-BFDC-6EBE90C6D662}" type="datetimeFigureOut">
              <a:rPr lang="en-US" smtClean="0"/>
              <a:t>10/23/16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4456EC-A6EE-324B-BBED-1C7D82014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117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xmlns:p14="http://schemas.microsoft.com/office/powerpoint/2010/main" spd="med">
        <p:wipe dir="r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xmlns:p14="http://schemas.microsoft.com/office/powerpoint/2010/main"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Cambria"/>
          <a:ea typeface="+mj-ea"/>
          <a:cs typeface="Cambri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1" kern="1200">
          <a:solidFill>
            <a:schemeClr val="tx1"/>
          </a:solidFill>
          <a:latin typeface="Cambria"/>
          <a:ea typeface="+mn-ea"/>
          <a:cs typeface="Cambri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1" kern="1200">
          <a:solidFill>
            <a:schemeClr val="tx1"/>
          </a:solidFill>
          <a:latin typeface="Cambria"/>
          <a:ea typeface="+mn-ea"/>
          <a:cs typeface="Cambri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1" kern="1200">
          <a:solidFill>
            <a:schemeClr val="tx1"/>
          </a:solidFill>
          <a:latin typeface="Cambria"/>
          <a:ea typeface="+mn-ea"/>
          <a:cs typeface="Cambri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1" kern="1200">
          <a:solidFill>
            <a:schemeClr val="tx1"/>
          </a:solidFill>
          <a:latin typeface="Cambria"/>
          <a:ea typeface="+mn-ea"/>
          <a:cs typeface="Cambri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1" kern="1200">
          <a:solidFill>
            <a:schemeClr val="tx1"/>
          </a:solidFill>
          <a:latin typeface="Cambria"/>
          <a:ea typeface="+mn-ea"/>
          <a:cs typeface="Cambr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67018"/>
            <a:ext cx="8229600" cy="910695"/>
          </a:xfrm>
        </p:spPr>
        <p:txBody>
          <a:bodyPr/>
          <a:lstStyle/>
          <a:p>
            <a:r>
              <a:rPr lang="en-US" dirty="0" smtClean="0"/>
              <a:t>Acts 6:2–4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38667" y="1077713"/>
            <a:ext cx="8348133" cy="3539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baseline="30000" dirty="0" smtClean="0">
                <a:latin typeface="Cambria"/>
                <a:cs typeface="Cambria"/>
              </a:rPr>
              <a:t>2</a:t>
            </a:r>
            <a:r>
              <a:rPr lang="en-US" sz="2800" b="1" dirty="0" smtClean="0">
                <a:latin typeface="Cambria"/>
                <a:cs typeface="Cambria"/>
              </a:rPr>
              <a:t> And the twelve summoned the full number of the disciples and said, “It is not right that we should give up preaching the word of God to serve tables. </a:t>
            </a:r>
            <a:r>
              <a:rPr lang="en-US" sz="2800" b="1" baseline="30000" dirty="0" smtClean="0">
                <a:latin typeface="Cambria"/>
                <a:cs typeface="Cambria"/>
              </a:rPr>
              <a:t>3</a:t>
            </a:r>
            <a:r>
              <a:rPr lang="en-US" sz="2800" b="1" dirty="0" smtClean="0">
                <a:latin typeface="Cambria"/>
                <a:cs typeface="Cambria"/>
              </a:rPr>
              <a:t> Therefore, brothers, pick out from among you seven men of good repute, full of the Spirit and of wisdom, whom we will appoint to this duty. </a:t>
            </a:r>
            <a:r>
              <a:rPr lang="en-US" sz="2800" b="1" baseline="30000" dirty="0" smtClean="0">
                <a:latin typeface="Cambria"/>
                <a:cs typeface="Cambria"/>
              </a:rPr>
              <a:t>4</a:t>
            </a:r>
            <a:r>
              <a:rPr lang="en-US" sz="2800" b="1" dirty="0" smtClean="0">
                <a:latin typeface="Cambria"/>
                <a:cs typeface="Cambria"/>
              </a:rPr>
              <a:t> But we will devote ourselves to prayer and to the ministry of the word.” </a:t>
            </a:r>
            <a:endParaRPr lang="en-US" sz="2800" b="1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4207229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xmlns:p14="http://schemas.microsoft.com/office/powerpoint/2010/main" spd="med">
        <p:wipe dir="r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0195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xmlns:p14="http://schemas.microsoft.com/office/powerpoint/2010/main" spd="med">
        <p:wipe dir="r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erve tabl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707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xmlns:p14="http://schemas.microsoft.com/office/powerpoint/2010/main" spd="med">
        <p:wipe dir="r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/>
              <a:t>need for deacons.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3902"/>
            <a:ext cx="8229600" cy="4978559"/>
          </a:xfrm>
        </p:spPr>
        <p:txBody>
          <a:bodyPr>
            <a:normAutofit/>
          </a:bodyPr>
          <a:lstStyle/>
          <a:p>
            <a:r>
              <a:rPr lang="en-US" dirty="0" smtClean="0"/>
              <a:t>“</a:t>
            </a:r>
            <a:r>
              <a:rPr lang="en-US" dirty="0"/>
              <a:t>One who executes the commands of another; a servant, attendant, minister” (Thayer)</a:t>
            </a:r>
            <a:r>
              <a:rPr lang="en-US" dirty="0" smtClean="0"/>
              <a:t>.</a:t>
            </a:r>
          </a:p>
          <a:p>
            <a:r>
              <a:rPr lang="en-US" dirty="0" smtClean="0"/>
              <a:t>Acts 2:44–45</a:t>
            </a:r>
          </a:p>
          <a:p>
            <a:r>
              <a:rPr lang="en-US" dirty="0" smtClean="0"/>
              <a:t>Acts 4:32–37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500744"/>
      </p:ext>
    </p:extLst>
  </p:cSld>
  <p:clrMapOvr>
    <a:masterClrMapping/>
  </p:clrMapOvr>
  <p:transition xmlns:p14="http://schemas.microsoft.com/office/powerpoint/2010/main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/>
              <a:t>role of deacons.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52966"/>
            <a:ext cx="8371837" cy="4978559"/>
          </a:xfrm>
        </p:spPr>
        <p:txBody>
          <a:bodyPr>
            <a:normAutofit/>
          </a:bodyPr>
          <a:lstStyle/>
          <a:p>
            <a:r>
              <a:rPr lang="en-US" dirty="0" smtClean="0"/>
              <a:t>Acts </a:t>
            </a:r>
            <a:r>
              <a:rPr lang="en-US" dirty="0"/>
              <a:t>6:2–3</a:t>
            </a:r>
          </a:p>
          <a:p>
            <a:r>
              <a:rPr lang="en-US" dirty="0" smtClean="0"/>
              <a:t>No other passages addresses the work </a:t>
            </a:r>
            <a:br>
              <a:rPr lang="en-US" dirty="0" smtClean="0"/>
            </a:br>
            <a:r>
              <a:rPr lang="en-US" dirty="0" smtClean="0"/>
              <a:t>of deacons. </a:t>
            </a:r>
          </a:p>
          <a:p>
            <a:r>
              <a:rPr lang="en-US" dirty="0" smtClean="0"/>
              <a:t>Today, elders fill a similar role to that of the Apostles in Jerusalem (1 Peter 5:1–2).</a:t>
            </a:r>
          </a:p>
          <a:p>
            <a:r>
              <a:rPr lang="en-US" dirty="0" smtClean="0"/>
              <a:t>Deacons “serve tables.”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89939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q</a:t>
            </a:r>
            <a:r>
              <a:rPr lang="en-US" dirty="0" smtClean="0"/>
              <a:t>ualifications for deacons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Men </a:t>
            </a:r>
            <a:r>
              <a:rPr lang="en-US" dirty="0" smtClean="0"/>
              <a:t>of </a:t>
            </a:r>
            <a:r>
              <a:rPr lang="en-US" dirty="0" smtClean="0"/>
              <a:t>good repute.</a:t>
            </a:r>
            <a:endParaRPr lang="en-US" dirty="0"/>
          </a:p>
          <a:p>
            <a:r>
              <a:rPr lang="en-US" dirty="0"/>
              <a:t>Men full of </a:t>
            </a:r>
            <a:r>
              <a:rPr lang="en-US" dirty="0" smtClean="0"/>
              <a:t>the Holy Spirit.</a:t>
            </a:r>
            <a:endParaRPr lang="en-US" dirty="0"/>
          </a:p>
          <a:p>
            <a:r>
              <a:rPr lang="en-US" dirty="0"/>
              <a:t>Men </a:t>
            </a:r>
            <a:r>
              <a:rPr lang="en-US" dirty="0" smtClean="0"/>
              <a:t>of wisdom.</a:t>
            </a:r>
            <a:endParaRPr lang="en-US" dirty="0"/>
          </a:p>
          <a:p>
            <a:r>
              <a:rPr lang="en-US" dirty="0"/>
              <a:t>1 Timothy 3:8–13</a:t>
            </a:r>
          </a:p>
        </p:txBody>
      </p:sp>
    </p:spTree>
    <p:extLst>
      <p:ext uri="{BB962C8B-B14F-4D97-AF65-F5344CB8AC3E}">
        <p14:creationId xmlns:p14="http://schemas.microsoft.com/office/powerpoint/2010/main" val="3340976371"/>
      </p:ext>
    </p:extLst>
  </p:cSld>
  <p:clrMapOvr>
    <a:masterClrMapping/>
  </p:clrMapOvr>
  <p:transition xmlns:p14="http://schemas.microsoft.com/office/powerpoint/2010/main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few more things</a:t>
            </a:r>
            <a:r>
              <a:rPr lang="is-IS" dirty="0" smtClean="0"/>
              <a:t>…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are deacons selected? </a:t>
            </a:r>
          </a:p>
          <a:p>
            <a:pPr lvl="1"/>
            <a:r>
              <a:rPr lang="en-US" dirty="0" smtClean="0"/>
              <a:t>Acts </a:t>
            </a:r>
            <a:r>
              <a:rPr lang="en-US" dirty="0" smtClean="0"/>
              <a:t>6:3</a:t>
            </a:r>
          </a:p>
          <a:p>
            <a:pPr lvl="1"/>
            <a:r>
              <a:rPr lang="en-US" dirty="0" smtClean="0"/>
              <a:t>Specific number selected. </a:t>
            </a:r>
          </a:p>
          <a:p>
            <a:pPr lvl="1"/>
            <a:r>
              <a:rPr lang="en-US" dirty="0" smtClean="0"/>
              <a:t>Specific need identified.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32789407"/>
      </p:ext>
    </p:extLst>
  </p:cSld>
  <p:clrMapOvr>
    <a:masterClrMapping/>
  </p:clrMapOvr>
  <p:transition xmlns:p14="http://schemas.microsoft.com/office/powerpoint/2010/main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few more things</a:t>
            </a:r>
            <a:r>
              <a:rPr lang="is-IS" dirty="0" smtClean="0"/>
              <a:t>…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391995" cy="4525963"/>
          </a:xfrm>
        </p:spPr>
        <p:txBody>
          <a:bodyPr/>
          <a:lstStyle/>
          <a:p>
            <a:r>
              <a:rPr lang="en-US" dirty="0" smtClean="0"/>
              <a:t>How should deacons conduct themselves?</a:t>
            </a:r>
          </a:p>
          <a:p>
            <a:pPr lvl="1"/>
            <a:r>
              <a:rPr lang="en-US" dirty="0" smtClean="0"/>
              <a:t>Continue to be qualified (Acts 6:3).</a:t>
            </a:r>
          </a:p>
          <a:p>
            <a:pPr lvl="1"/>
            <a:r>
              <a:rPr lang="en-US" dirty="0" smtClean="0"/>
              <a:t>Submit to leadership (Hebrews 13:17). </a:t>
            </a:r>
          </a:p>
          <a:p>
            <a:pPr lvl="1"/>
            <a:r>
              <a:rPr lang="en-US" dirty="0" smtClean="0"/>
              <a:t>Work in a way that aids the elders (Acts 6:2).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09450002"/>
      </p:ext>
    </p:extLst>
  </p:cSld>
  <p:clrMapOvr>
    <a:masterClrMapping/>
  </p:clrMapOvr>
  <p:transition xmlns:p14="http://schemas.microsoft.com/office/powerpoint/2010/main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5673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wipe dir="r"/>
      </p:transition>
    </mc:Choice>
    <mc:Fallback xmlns="">
      <p:transition xmlns:p14="http://schemas.microsoft.com/office/powerpoint/2010/main" spd="med">
        <p:wipe dir="r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238</Words>
  <Application>Microsoft Macintosh PowerPoint</Application>
  <PresentationFormat>On-screen Show (4:3)</PresentationFormat>
  <Paragraphs>26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Acts 6:2–4</vt:lpstr>
      <vt:lpstr>PowerPoint Presentation</vt:lpstr>
      <vt:lpstr>PowerPoint Presentation</vt:lpstr>
      <vt:lpstr>The need for deacons.</vt:lpstr>
      <vt:lpstr>The role of deacons.</vt:lpstr>
      <vt:lpstr>The qualifications for deacons</vt:lpstr>
      <vt:lpstr>A few more things… </vt:lpstr>
      <vt:lpstr>A few more things… 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TERRY  FRANCIS</dc:creator>
  <cp:lastModifiedBy>TERRY  FRANCIS</cp:lastModifiedBy>
  <cp:revision>32</cp:revision>
  <dcterms:created xsi:type="dcterms:W3CDTF">2016-01-24T12:22:12Z</dcterms:created>
  <dcterms:modified xsi:type="dcterms:W3CDTF">2016-10-23T11:56:13Z</dcterms:modified>
</cp:coreProperties>
</file>