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8" autoAdjust="0"/>
    <p:restoredTop sz="86325" autoAdjust="0"/>
  </p:normalViewPr>
  <p:slideViewPr>
    <p:cSldViewPr snapToGrid="0" snapToObjects="1">
      <p:cViewPr varScale="1">
        <p:scale>
          <a:sx n="84" d="100"/>
          <a:sy n="84" d="100"/>
        </p:scale>
        <p:origin x="96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C72-FF73-D942-9AB1-C7D0C5B2E6D5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5000-8123-6544-A3AF-B722A0164AB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LifeWellLiv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C72-FF73-D942-9AB1-C7D0C5B2E6D5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5000-8123-6544-A3AF-B722A0164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C72-FF73-D942-9AB1-C7D0C5B2E6D5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5000-8123-6544-A3AF-B722A0164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LifeWellLived-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096000" cy="45259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C72-FF73-D942-9AB1-C7D0C5B2E6D5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5000-8123-6544-A3AF-B722A0164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C72-FF73-D942-9AB1-C7D0C5B2E6D5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5000-8123-6544-A3AF-B722A0164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C72-FF73-D942-9AB1-C7D0C5B2E6D5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5000-8123-6544-A3AF-B722A0164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C72-FF73-D942-9AB1-C7D0C5B2E6D5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5000-8123-6544-A3AF-B722A0164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C72-FF73-D942-9AB1-C7D0C5B2E6D5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5000-8123-6544-A3AF-B722A0164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C72-FF73-D942-9AB1-C7D0C5B2E6D5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5000-8123-6544-A3AF-B722A0164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C72-FF73-D942-9AB1-C7D0C5B2E6D5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5000-8123-6544-A3AF-B722A0164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C72-FF73-D942-9AB1-C7D0C5B2E6D5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5000-8123-6544-A3AF-B722A0164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FBC72-FF73-D942-9AB1-C7D0C5B2E6D5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45000-8123-6544-A3AF-B722A0164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d_s_guide_to_a_life_well_lived-background-still-4x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1 Timothy 2.3-7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orient="vert" idx="4294967295"/>
          </p:nvPr>
        </p:nvSpPr>
        <p:spPr>
          <a:xfrm>
            <a:off x="230900" y="1600200"/>
            <a:ext cx="8687612" cy="33638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This is good, and it is pleasing in the sight of God our Savior, </a:t>
            </a:r>
            <a:r>
              <a:rPr lang="en-US" baseline="30000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 who desires all people to be saved and to come to the knowledge of the truth. </a:t>
            </a:r>
            <a:r>
              <a:rPr lang="en-US" baseline="30000" dirty="0">
                <a:solidFill>
                  <a:schemeClr val="bg1"/>
                </a:solidFill>
              </a:rPr>
              <a:t>5</a:t>
            </a:r>
            <a:r>
              <a:rPr lang="en-US" dirty="0">
                <a:solidFill>
                  <a:schemeClr val="bg1"/>
                </a:solidFill>
              </a:rPr>
              <a:t> For there is one God, and there is one mediator between God and men, the man Christ Jesus, </a:t>
            </a:r>
            <a:r>
              <a:rPr lang="en-US" baseline="30000" dirty="0">
                <a:solidFill>
                  <a:schemeClr val="bg1"/>
                </a:solidFill>
              </a:rPr>
              <a:t>6</a:t>
            </a:r>
            <a:r>
              <a:rPr lang="en-US" dirty="0">
                <a:solidFill>
                  <a:schemeClr val="bg1"/>
                </a:solidFill>
              </a:rPr>
              <a:t> who gave himself as a ransom for all, which is the testimony given at the proper time. </a:t>
            </a:r>
            <a:r>
              <a:rPr lang="en-US" baseline="30000" dirty="0">
                <a:solidFill>
                  <a:schemeClr val="bg1"/>
                </a:solidFill>
              </a:rPr>
              <a:t>7</a:t>
            </a:r>
            <a:r>
              <a:rPr lang="en-US" dirty="0">
                <a:solidFill>
                  <a:schemeClr val="bg1"/>
                </a:solidFill>
              </a:rPr>
              <a:t> For this I was appointed a preacher and an apostle ( I am telling the truth, I am not lying), a teacher of the Gentiles in faith and truth.</a:t>
            </a:r>
          </a:p>
        </p:txBody>
      </p:sp>
    </p:spTree>
    <p:extLst>
      <p:ext uri="{BB962C8B-B14F-4D97-AF65-F5344CB8AC3E}">
        <p14:creationId xmlns:p14="http://schemas.microsoft.com/office/powerpoint/2010/main" val="268501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4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220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Exalt the Spectacular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like the stories of dramatic turnaround</a:t>
            </a:r>
          </a:p>
          <a:p>
            <a:pPr lvl="1"/>
            <a:r>
              <a:rPr lang="en-US" dirty="0"/>
              <a:t>Rag to riches</a:t>
            </a:r>
          </a:p>
          <a:p>
            <a:pPr lvl="1"/>
            <a:r>
              <a:rPr lang="en-US" dirty="0"/>
              <a:t>Sinner to saved</a:t>
            </a:r>
          </a:p>
          <a:p>
            <a:r>
              <a:rPr lang="en-US" dirty="0"/>
              <a:t>Just look through Hebrews 11 and see who stands out</a:t>
            </a:r>
          </a:p>
          <a:p>
            <a:pPr lvl="1"/>
            <a:r>
              <a:rPr lang="en-US" dirty="0"/>
              <a:t>Abraham, Joseph, Moses, David</a:t>
            </a:r>
          </a:p>
        </p:txBody>
      </p:sp>
    </p:spTree>
    <p:extLst>
      <p:ext uri="{BB962C8B-B14F-4D97-AF65-F5344CB8AC3E}">
        <p14:creationId xmlns:p14="http://schemas.microsoft.com/office/powerpoint/2010/main" val="225508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Unspectacular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Yet, one life stands out as different than the rest — Samuel</a:t>
            </a:r>
          </a:p>
          <a:p>
            <a:r>
              <a:rPr lang="en-US" dirty="0"/>
              <a:t>We have snippets of his entire life and it is “a life well lived”</a:t>
            </a:r>
          </a:p>
        </p:txBody>
      </p:sp>
    </p:spTree>
    <p:extLst>
      <p:ext uri="{BB962C8B-B14F-4D97-AF65-F5344CB8AC3E}">
        <p14:creationId xmlns:p14="http://schemas.microsoft.com/office/powerpoint/2010/main" val="141063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Life Well Lived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life of continual faith is “a life well lived”</a:t>
            </a:r>
          </a:p>
          <a:p>
            <a:pPr lvl="1"/>
            <a:r>
              <a:rPr lang="en-US" dirty="0"/>
              <a:t>Not burdened with guilt of sin</a:t>
            </a:r>
          </a:p>
          <a:p>
            <a:pPr lvl="1"/>
            <a:r>
              <a:rPr lang="en-US" dirty="0"/>
              <a:t>Not heavy with bad memories</a:t>
            </a:r>
          </a:p>
          <a:p>
            <a:pPr lvl="1"/>
            <a:r>
              <a:rPr lang="en-US" dirty="0"/>
              <a:t>Not tangled with sinful tendencies</a:t>
            </a:r>
          </a:p>
          <a:p>
            <a:r>
              <a:rPr lang="en-US" dirty="0"/>
              <a:t>It is a life filled with:</a:t>
            </a:r>
          </a:p>
          <a:p>
            <a:pPr lvl="1"/>
            <a:r>
              <a:rPr lang="en-US" dirty="0"/>
              <a:t>Listening </a:t>
            </a:r>
          </a:p>
          <a:p>
            <a:pPr lvl="1"/>
            <a:r>
              <a:rPr lang="en-US" dirty="0"/>
              <a:t>Obedience</a:t>
            </a:r>
          </a:p>
          <a:p>
            <a:pPr lvl="1"/>
            <a:r>
              <a:rPr lang="en-US" dirty="0"/>
              <a:t>Focus</a:t>
            </a:r>
          </a:p>
          <a:p>
            <a:pPr lvl="1"/>
            <a:r>
              <a:rPr lang="en-US" dirty="0"/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160091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Life Well Lived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“a tranquil and quiet life in all godliness and dignity” (1 Tim 2.2)</a:t>
            </a:r>
          </a:p>
          <a:p>
            <a:pPr lvl="1"/>
            <a:r>
              <a:rPr lang="en-US" dirty="0"/>
              <a:t>Be still and listen to God (2.5)</a:t>
            </a:r>
          </a:p>
          <a:p>
            <a:pPr lvl="1"/>
            <a:r>
              <a:rPr lang="en-US" dirty="0"/>
              <a:t>Obey what you hear from God (2.4)</a:t>
            </a:r>
          </a:p>
          <a:p>
            <a:pPr lvl="1"/>
            <a:r>
              <a:rPr lang="en-US" dirty="0"/>
              <a:t>Focus only on God (2.6)</a:t>
            </a:r>
          </a:p>
          <a:p>
            <a:pPr lvl="1"/>
            <a:r>
              <a:rPr lang="en-US" dirty="0"/>
              <a:t>Pray without ceasing (2.8)</a:t>
            </a:r>
          </a:p>
          <a:p>
            <a:r>
              <a:rPr lang="en-US" dirty="0"/>
              <a:t>A life well lived is a life lived for God!</a:t>
            </a:r>
          </a:p>
        </p:txBody>
      </p:sp>
    </p:spTree>
    <p:extLst>
      <p:ext uri="{BB962C8B-B14F-4D97-AF65-F5344CB8AC3E}">
        <p14:creationId xmlns:p14="http://schemas.microsoft.com/office/powerpoint/2010/main" val="309665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406920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1797</TotalTime>
  <Words>288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Black</vt:lpstr>
      <vt:lpstr>1 Timothy 2.3-7</vt:lpstr>
      <vt:lpstr>PowerPoint Presentation</vt:lpstr>
      <vt:lpstr>PowerPoint Presentation</vt:lpstr>
      <vt:lpstr>We Exalt the Spectacular</vt:lpstr>
      <vt:lpstr>The Unspectacular Life</vt:lpstr>
      <vt:lpstr>A Life Well Lived</vt:lpstr>
      <vt:lpstr>A Life Well Lived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Shanks</dc:creator>
  <cp:lastModifiedBy>EastShelby</cp:lastModifiedBy>
  <cp:revision>8</cp:revision>
  <dcterms:created xsi:type="dcterms:W3CDTF">2016-10-10T16:12:48Z</dcterms:created>
  <dcterms:modified xsi:type="dcterms:W3CDTF">2016-10-16T14:12:10Z</dcterms:modified>
</cp:coreProperties>
</file>