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56" r:id="rId4"/>
    <p:sldId id="257" r:id="rId5"/>
    <p:sldId id="258" r:id="rId6"/>
    <p:sldId id="259" r:id="rId7"/>
    <p:sldId id="260" r:id="rId8"/>
    <p:sldId id="262" r:id="rId9"/>
    <p:sldId id="263" r:id="rId10"/>
    <p:sldId id="267" r:id="rId11"/>
    <p:sldId id="268" r:id="rId12"/>
    <p:sldId id="261" r:id="rId13"/>
    <p:sldId id="264" r:id="rId14"/>
    <p:sldId id="266" r:id="rId15"/>
    <p:sldId id="26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4" autoAdjust="0"/>
    <p:restoredTop sz="86471" autoAdjust="0"/>
  </p:normalViewPr>
  <p:slideViewPr>
    <p:cSldViewPr snapToGrid="0" snapToObjects="1">
      <p:cViewPr varScale="1">
        <p:scale>
          <a:sx n="84" d="100"/>
          <a:sy n="84" d="100"/>
        </p:scale>
        <p:origin x="96" y="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68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eHaveItallWrongTitle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eHaveItallWrongContent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0302" y="274638"/>
            <a:ext cx="5976497" cy="1143000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3016" y="1600200"/>
            <a:ext cx="5033783" cy="4525963"/>
          </a:xfrm>
        </p:spPr>
        <p:txBody>
          <a:bodyPr/>
          <a:lstStyle>
            <a:lvl1pPr marL="457200" indent="-457200" algn="l">
              <a:buFont typeface="Arial"/>
              <a:buChar char="•"/>
              <a:defRPr>
                <a:solidFill>
                  <a:srgbClr val="000000"/>
                </a:solidFill>
              </a:defRPr>
            </a:lvl1pPr>
            <a:lvl2pPr marL="914400" indent="-457200" algn="l">
              <a:buFont typeface="Arial"/>
              <a:buChar char="•"/>
              <a:defRPr>
                <a:solidFill>
                  <a:srgbClr val="000000"/>
                </a:solidFill>
              </a:defRPr>
            </a:lvl2pPr>
            <a:lvl3pPr marL="1257300" indent="-342900" algn="l">
              <a:buFont typeface="Arial"/>
              <a:buChar char="•"/>
              <a:defRPr>
                <a:solidFill>
                  <a:srgbClr val="000000"/>
                </a:solidFill>
              </a:defRPr>
            </a:lvl3pPr>
            <a:lvl4pPr marL="1714500" indent="-342900" algn="l">
              <a:buFont typeface="Arial"/>
              <a:buChar char="•"/>
              <a:defRPr>
                <a:solidFill>
                  <a:srgbClr val="000000"/>
                </a:solidFill>
              </a:defRPr>
            </a:lvl4pPr>
            <a:lvl5pPr marL="2171700" indent="-342900" algn="l">
              <a:buFont typeface="Arial"/>
              <a:buChar char="•"/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ow_can_i_keep_from_singing-background-still-4x3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570522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Hebrews 12.28-29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2732995"/>
            <a:ext cx="8149585" cy="297113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dirty="0">
                <a:solidFill>
                  <a:srgbClr val="000000"/>
                </a:solidFill>
              </a:rPr>
              <a:t> </a:t>
            </a:r>
            <a:r>
              <a:rPr lang="en-US" sz="3600" baseline="30000" dirty="0">
                <a:solidFill>
                  <a:srgbClr val="000000"/>
                </a:solidFill>
              </a:rPr>
              <a:t>28</a:t>
            </a:r>
            <a:r>
              <a:rPr lang="en-US" sz="3600" dirty="0">
                <a:solidFill>
                  <a:srgbClr val="000000"/>
                </a:solidFill>
              </a:rPr>
              <a:t> Therefore let us be grateful for receiving a kingdom that cannot be shaken, and thus let us offer to God acceptable worship, with reverence and awe, </a:t>
            </a:r>
            <a:r>
              <a:rPr lang="en-US" sz="3600" baseline="30000" dirty="0">
                <a:solidFill>
                  <a:srgbClr val="000000"/>
                </a:solidFill>
              </a:rPr>
              <a:t>29</a:t>
            </a:r>
            <a:r>
              <a:rPr lang="en-US" sz="3600" dirty="0">
                <a:solidFill>
                  <a:srgbClr val="000000"/>
                </a:solidFill>
              </a:rPr>
              <a:t> for our God is a consuming fire.</a:t>
            </a:r>
          </a:p>
        </p:txBody>
      </p:sp>
    </p:spTree>
    <p:extLst>
      <p:ext uri="{BB962C8B-B14F-4D97-AF65-F5344CB8AC3E}">
        <p14:creationId xmlns:p14="http://schemas.microsoft.com/office/powerpoint/2010/main" val="2969243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3016" y="385568"/>
            <a:ext cx="5180561" cy="5740595"/>
          </a:xfrm>
        </p:spPr>
        <p:txBody>
          <a:bodyPr/>
          <a:lstStyle/>
          <a:p>
            <a:r>
              <a:rPr lang="en-US" dirty="0"/>
              <a:t>We are commanded to turn our heart back to God</a:t>
            </a:r>
          </a:p>
          <a:p>
            <a:pPr lvl="1"/>
            <a:r>
              <a:rPr lang="en-US" dirty="0"/>
              <a:t>Acts 3.19</a:t>
            </a:r>
          </a:p>
          <a:p>
            <a:pPr lvl="1"/>
            <a:r>
              <a:rPr lang="en-US" dirty="0"/>
              <a:t>2 Corinthians 7.9-11</a:t>
            </a:r>
          </a:p>
          <a:p>
            <a:r>
              <a:rPr lang="en-US" dirty="0"/>
              <a:t>Don’t get distracted by “repentance” </a:t>
            </a:r>
          </a:p>
        </p:txBody>
      </p:sp>
    </p:spTree>
    <p:extLst>
      <p:ext uri="{BB962C8B-B14F-4D97-AF65-F5344CB8AC3E}">
        <p14:creationId xmlns:p14="http://schemas.microsoft.com/office/powerpoint/2010/main" val="1245006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3016" y="385568"/>
            <a:ext cx="5180561" cy="5740595"/>
          </a:xfrm>
        </p:spPr>
        <p:txBody>
          <a:bodyPr/>
          <a:lstStyle/>
          <a:p>
            <a:r>
              <a:rPr lang="en-US" dirty="0"/>
              <a:t>We are commanded to submit to God and be washed clean</a:t>
            </a:r>
          </a:p>
          <a:p>
            <a:pPr lvl="1"/>
            <a:r>
              <a:rPr lang="en-US" dirty="0"/>
              <a:t>Acts 2.38</a:t>
            </a:r>
          </a:p>
          <a:p>
            <a:pPr lvl="1"/>
            <a:r>
              <a:rPr lang="en-US" dirty="0"/>
              <a:t>1 Peter 3.21</a:t>
            </a:r>
          </a:p>
          <a:p>
            <a:pPr lvl="1"/>
            <a:r>
              <a:rPr lang="en-US" dirty="0"/>
              <a:t>Titus 3.4-7</a:t>
            </a:r>
          </a:p>
          <a:p>
            <a:r>
              <a:rPr lang="en-US" dirty="0"/>
              <a:t>Don’t get distracted by “baptism” </a:t>
            </a:r>
          </a:p>
        </p:txBody>
      </p:sp>
    </p:spTree>
    <p:extLst>
      <p:ext uri="{BB962C8B-B14F-4D97-AF65-F5344CB8AC3E}">
        <p14:creationId xmlns:p14="http://schemas.microsoft.com/office/powerpoint/2010/main" val="3924870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It Right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3016" y="1600200"/>
            <a:ext cx="5157882" cy="4525963"/>
          </a:xfrm>
        </p:spPr>
        <p:txBody>
          <a:bodyPr/>
          <a:lstStyle/>
          <a:p>
            <a:r>
              <a:rPr lang="en-US" dirty="0"/>
              <a:t>We get so distracted by form, methodology, and tradition</a:t>
            </a:r>
          </a:p>
          <a:p>
            <a:r>
              <a:rPr lang="en-US" dirty="0"/>
              <a:t>We need to do what we’ve been commanded to do for the reason we’ve been commanded to do it! </a:t>
            </a:r>
          </a:p>
        </p:txBody>
      </p:sp>
    </p:spTree>
    <p:extLst>
      <p:ext uri="{BB962C8B-B14F-4D97-AF65-F5344CB8AC3E}">
        <p14:creationId xmlns:p14="http://schemas.microsoft.com/office/powerpoint/2010/main" val="3347894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ts val="5600"/>
              </a:lnSpc>
            </a:pPr>
            <a:r>
              <a:rPr lang="en-US" dirty="0"/>
              <a:t>“What” &amp; “Why” Matters</a:t>
            </a:r>
            <a:endParaRPr lang="en-US" sz="6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“God is spirit, and those who worship Him must worship in spirit and truth”(John 4.24).</a:t>
            </a:r>
          </a:p>
          <a:p>
            <a:pPr lvl="1"/>
            <a:r>
              <a:rPr lang="en-US" dirty="0"/>
              <a:t>Must</a:t>
            </a:r>
          </a:p>
          <a:p>
            <a:pPr lvl="1"/>
            <a:r>
              <a:rPr lang="en-US" dirty="0"/>
              <a:t>Worship in</a:t>
            </a:r>
          </a:p>
          <a:p>
            <a:pPr lvl="1"/>
            <a:r>
              <a:rPr lang="en-US" dirty="0"/>
              <a:t>Spirit and </a:t>
            </a:r>
          </a:p>
          <a:p>
            <a:pPr lvl="1"/>
            <a:r>
              <a:rPr lang="en-US" dirty="0"/>
              <a:t>Truth</a:t>
            </a:r>
          </a:p>
        </p:txBody>
      </p:sp>
    </p:spTree>
    <p:extLst>
      <p:ext uri="{BB962C8B-B14F-4D97-AF65-F5344CB8AC3E}">
        <p14:creationId xmlns:p14="http://schemas.microsoft.com/office/powerpoint/2010/main" val="4252563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975336"/>
              </p:ext>
            </p:extLst>
          </p:nvPr>
        </p:nvGraphicFramePr>
        <p:xfrm>
          <a:off x="3617344" y="532987"/>
          <a:ext cx="5069455" cy="5446082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23526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68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9182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Wrong</a:t>
                      </a:r>
                      <a:endParaRPr lang="en-US" sz="3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Right</a:t>
                      </a:r>
                      <a:endParaRPr lang="en-US" sz="3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624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Assemble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Stimulate &amp; Encourage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28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Sing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Teach</a:t>
                      </a:r>
                      <a:r>
                        <a:rPr lang="en-US" sz="2000" baseline="0" dirty="0"/>
                        <a:t> &amp; Give Thanks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28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Pray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Talk to God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624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Lord’s Supper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Remember</a:t>
                      </a:r>
                      <a:r>
                        <a:rPr lang="en-US" sz="2000" baseline="0" dirty="0"/>
                        <a:t> &amp; Proclaim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28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Collection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Fellowship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28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Sermon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Study/Hear God’s Word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28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0000"/>
                          </a:solidFill>
                        </a:rPr>
                        <a:t>Repent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0000"/>
                          </a:solidFill>
                        </a:rPr>
                        <a:t>Turning to God with sorrow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28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0000"/>
                          </a:solidFill>
                        </a:rPr>
                        <a:t>Baptism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0000"/>
                          </a:solidFill>
                        </a:rPr>
                        <a:t>Submitting and being cleansed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8756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r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40020" y="5465990"/>
            <a:ext cx="504613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solidFill>
                  <a:schemeClr val="accent6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Rockwell"/>
                <a:cs typeface="Rockwell"/>
              </a:rPr>
              <a:t>Do It Right</a:t>
            </a:r>
          </a:p>
        </p:txBody>
      </p:sp>
    </p:spTree>
    <p:extLst>
      <p:ext uri="{BB962C8B-B14F-4D97-AF65-F5344CB8AC3E}">
        <p14:creationId xmlns:p14="http://schemas.microsoft.com/office/powerpoint/2010/main" val="707903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r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859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56098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r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3016" y="385568"/>
            <a:ext cx="5033783" cy="5740595"/>
          </a:xfrm>
        </p:spPr>
        <p:txBody>
          <a:bodyPr/>
          <a:lstStyle/>
          <a:p>
            <a:r>
              <a:rPr lang="en-US" dirty="0"/>
              <a:t>We are commanded to stimulate and encourage</a:t>
            </a:r>
          </a:p>
          <a:p>
            <a:pPr lvl="1"/>
            <a:r>
              <a:rPr lang="en-US" dirty="0"/>
              <a:t>Hebrews 10.24-25</a:t>
            </a:r>
          </a:p>
          <a:p>
            <a:r>
              <a:rPr lang="en-US" dirty="0"/>
              <a:t>Don’t get distracted by “assembling” </a:t>
            </a:r>
          </a:p>
        </p:txBody>
      </p:sp>
    </p:spTree>
    <p:extLst>
      <p:ext uri="{BB962C8B-B14F-4D97-AF65-F5344CB8AC3E}">
        <p14:creationId xmlns:p14="http://schemas.microsoft.com/office/powerpoint/2010/main" val="3263415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3016" y="385568"/>
            <a:ext cx="5033783" cy="5740595"/>
          </a:xfrm>
        </p:spPr>
        <p:txBody>
          <a:bodyPr/>
          <a:lstStyle/>
          <a:p>
            <a:r>
              <a:rPr lang="en-US" dirty="0"/>
              <a:t>We are commanded to teach and admonish, giving thanks</a:t>
            </a:r>
          </a:p>
          <a:p>
            <a:pPr lvl="1"/>
            <a:r>
              <a:rPr lang="en-US" dirty="0"/>
              <a:t>Ephesians 5.19</a:t>
            </a:r>
          </a:p>
          <a:p>
            <a:pPr lvl="1"/>
            <a:r>
              <a:rPr lang="en-US" dirty="0"/>
              <a:t>Colossians 3.16</a:t>
            </a:r>
          </a:p>
          <a:p>
            <a:r>
              <a:rPr lang="en-US" dirty="0"/>
              <a:t>Don’t get distracted by “singing”</a:t>
            </a:r>
          </a:p>
        </p:txBody>
      </p:sp>
    </p:spTree>
    <p:extLst>
      <p:ext uri="{BB962C8B-B14F-4D97-AF65-F5344CB8AC3E}">
        <p14:creationId xmlns:p14="http://schemas.microsoft.com/office/powerpoint/2010/main" val="1939236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3016" y="385568"/>
            <a:ext cx="5033783" cy="5740595"/>
          </a:xfrm>
        </p:spPr>
        <p:txBody>
          <a:bodyPr/>
          <a:lstStyle/>
          <a:p>
            <a:r>
              <a:rPr lang="en-US" dirty="0"/>
              <a:t>We are commanded to talk to God</a:t>
            </a:r>
          </a:p>
          <a:p>
            <a:pPr lvl="1"/>
            <a:r>
              <a:rPr lang="en-US" dirty="0"/>
              <a:t>Ecclesiastes 5.1-2</a:t>
            </a:r>
          </a:p>
          <a:p>
            <a:pPr lvl="1"/>
            <a:r>
              <a:rPr lang="en-US" dirty="0"/>
              <a:t>Matthew 6.9-13</a:t>
            </a:r>
          </a:p>
          <a:p>
            <a:r>
              <a:rPr lang="en-US" dirty="0"/>
              <a:t>Don’t get distracted by “praying” </a:t>
            </a:r>
          </a:p>
        </p:txBody>
      </p:sp>
    </p:spTree>
    <p:extLst>
      <p:ext uri="{BB962C8B-B14F-4D97-AF65-F5344CB8AC3E}">
        <p14:creationId xmlns:p14="http://schemas.microsoft.com/office/powerpoint/2010/main" val="1515126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3016" y="385568"/>
            <a:ext cx="5033783" cy="5740595"/>
          </a:xfrm>
        </p:spPr>
        <p:txBody>
          <a:bodyPr/>
          <a:lstStyle/>
          <a:p>
            <a:r>
              <a:rPr lang="en-US" dirty="0"/>
              <a:t>We are commanded to remember and proclaim</a:t>
            </a:r>
          </a:p>
          <a:p>
            <a:pPr lvl="1"/>
            <a:r>
              <a:rPr lang="en-US" dirty="0"/>
              <a:t>1 Corinthians 11.23-26</a:t>
            </a:r>
          </a:p>
          <a:p>
            <a:r>
              <a:rPr lang="en-US" dirty="0"/>
              <a:t>Don’t get distracted by the “Lord’s Supper”</a:t>
            </a:r>
          </a:p>
        </p:txBody>
      </p:sp>
    </p:spTree>
    <p:extLst>
      <p:ext uri="{BB962C8B-B14F-4D97-AF65-F5344CB8AC3E}">
        <p14:creationId xmlns:p14="http://schemas.microsoft.com/office/powerpoint/2010/main" val="919115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3016" y="385568"/>
            <a:ext cx="5033783" cy="5740595"/>
          </a:xfrm>
        </p:spPr>
        <p:txBody>
          <a:bodyPr/>
          <a:lstStyle/>
          <a:p>
            <a:r>
              <a:rPr lang="en-US" dirty="0"/>
              <a:t>We are commanded to fellowship and partner with others</a:t>
            </a:r>
          </a:p>
          <a:p>
            <a:pPr lvl="1"/>
            <a:r>
              <a:rPr lang="en-US" dirty="0"/>
              <a:t>1 Corinthians 16.1-2</a:t>
            </a:r>
          </a:p>
          <a:p>
            <a:pPr lvl="1"/>
            <a:r>
              <a:rPr lang="en-US" dirty="0"/>
              <a:t>2 Corinthians 8.3-5</a:t>
            </a:r>
          </a:p>
          <a:p>
            <a:pPr lvl="1"/>
            <a:r>
              <a:rPr lang="en-US" dirty="0"/>
              <a:t>1 Timothy 5.17-18</a:t>
            </a:r>
          </a:p>
          <a:p>
            <a:r>
              <a:rPr lang="en-US" dirty="0"/>
              <a:t>Don’t get distracted by “collecting”</a:t>
            </a:r>
          </a:p>
        </p:txBody>
      </p:sp>
    </p:spTree>
    <p:extLst>
      <p:ext uri="{BB962C8B-B14F-4D97-AF65-F5344CB8AC3E}">
        <p14:creationId xmlns:p14="http://schemas.microsoft.com/office/powerpoint/2010/main" val="48057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3016" y="385568"/>
            <a:ext cx="5033783" cy="5740595"/>
          </a:xfrm>
        </p:spPr>
        <p:txBody>
          <a:bodyPr/>
          <a:lstStyle/>
          <a:p>
            <a:r>
              <a:rPr lang="en-US" dirty="0"/>
              <a:t>We are commanded to study diligently</a:t>
            </a:r>
          </a:p>
          <a:p>
            <a:pPr lvl="1"/>
            <a:r>
              <a:rPr lang="en-US" dirty="0"/>
              <a:t>2 Timothy 2.15</a:t>
            </a:r>
          </a:p>
          <a:p>
            <a:pPr lvl="1"/>
            <a:r>
              <a:rPr lang="en-US" dirty="0"/>
              <a:t>2 Peter 1.5-8</a:t>
            </a:r>
          </a:p>
          <a:p>
            <a:r>
              <a:rPr lang="en-US" dirty="0"/>
              <a:t>Don’t get distracted by the “sermon” </a:t>
            </a:r>
          </a:p>
        </p:txBody>
      </p:sp>
    </p:spTree>
    <p:extLst>
      <p:ext uri="{BB962C8B-B14F-4D97-AF65-F5344CB8AC3E}">
        <p14:creationId xmlns:p14="http://schemas.microsoft.com/office/powerpoint/2010/main" val="554559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2077</TotalTime>
  <Words>316</Words>
  <Application>Microsoft Office PowerPoint</Application>
  <PresentationFormat>On-screen Show (4:3)</PresentationFormat>
  <Paragraphs>62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Rockwell</vt:lpstr>
      <vt:lpstr> Black </vt:lpstr>
      <vt:lpstr>Hebrews 12.28-29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Getting It Right</vt:lpstr>
      <vt:lpstr>“What” &amp; “Why” Matters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Shanks</dc:creator>
  <cp:lastModifiedBy>EastShelby</cp:lastModifiedBy>
  <cp:revision>10</cp:revision>
  <dcterms:created xsi:type="dcterms:W3CDTF">2016-10-10T11:34:17Z</dcterms:created>
  <dcterms:modified xsi:type="dcterms:W3CDTF">2016-10-16T14:11:42Z</dcterms:modified>
</cp:coreProperties>
</file>