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6FF"/>
    <a:srgbClr val="00D6FF"/>
    <a:srgbClr val="3DAAD6"/>
    <a:srgbClr val="00ACFF"/>
    <a:srgbClr val="FF2600"/>
    <a:srgbClr val="FF4C41"/>
    <a:srgbClr val="30FA00"/>
    <a:srgbClr val="31FBA9"/>
    <a:srgbClr val="A7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7"/>
    <p:restoredTop sz="94636"/>
  </p:normalViewPr>
  <p:slideViewPr>
    <p:cSldViewPr snapToGrid="0" snapToObjects="1">
      <p:cViewPr varScale="1">
        <p:scale>
          <a:sx n="101" d="100"/>
          <a:sy n="101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1A96-AC34-1B4C-BD59-994654084CF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5A99-FF9A-FF49-B385-3BFB6ABF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7211" y="4090457"/>
            <a:ext cx="7349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Putting your Heart into your Faith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2541" y="4666926"/>
            <a:ext cx="1959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Peter 1:3</a:t>
            </a:r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342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  <p:transition spd="slow" advClick="0" advTm="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7211" y="4090457"/>
            <a:ext cx="7349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Putting your Heart into your Faith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2541" y="4666926"/>
            <a:ext cx="1959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Peter 1:3</a:t>
            </a:r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ransition spd="slow" advClick="0" advTm="1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9634" y="4090457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0124" y="4666926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9220" y="5957427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229196"/>
      </p:ext>
    </p:extLst>
  </p:cSld>
  <p:clrMapOvr>
    <a:masterClrMapping/>
  </p:clrMapOvr>
  <p:transition spd="slow" advClick="0" advTm="5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59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022" y="365126"/>
            <a:ext cx="8497955" cy="6331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All Diligence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71" y="1825625"/>
            <a:ext cx="8418441" cy="4674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Growing in grace and Pursuing his Glory require –</a:t>
            </a:r>
          </a:p>
          <a:p>
            <a:pPr lvl="1"/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Effort –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Proverbs 8:17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says “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 love those who love me…  Those who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seek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 me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diligently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 will find me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.”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2 Peter 1:18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But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grow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in the grace and knowledge of our Lord and Savior Jesus Christ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Colossians 1:9 -10</a:t>
            </a:r>
            <a:r>
              <a:rPr lang="en-US" b="1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 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And so, from the day we heard, we have not ceased to pray for you, asking that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you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 may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be filled with the knowledge of his will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in all spiritual wisdom and understanding, so as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to walk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in a manner worthy of the Lord,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fully pleasing to him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,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bearing fruit 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in every good work and </a:t>
            </a:r>
            <a:r>
              <a:rPr lang="en-US" i="1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increasing in the knowledge of God “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These are not suggestions</a:t>
            </a:r>
          </a:p>
        </p:txBody>
      </p:sp>
    </p:spTree>
    <p:extLst>
      <p:ext uri="{BB962C8B-B14F-4D97-AF65-F5344CB8AC3E}">
        <p14:creationId xmlns:p14="http://schemas.microsoft.com/office/powerpoint/2010/main" val="299747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71" y="288235"/>
            <a:ext cx="8497955" cy="6331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All Diligence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71" y="1825625"/>
            <a:ext cx="8418441" cy="4674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Diligence defined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 “ careful and persistent work or effort.”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"To love earnestly; to choose.”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“A Steady application in business of any kind; constant effort to accomplish what is undertaken; exertion of body or mind without unnecessary delay.”</a:t>
            </a:r>
          </a:p>
          <a:p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Faith = Nothing ,without action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 </a:t>
            </a:r>
          </a:p>
          <a:p>
            <a:pPr lvl="1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James 2:18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- But someone will say, “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You have faith and I have works.” Show me your faith apart from your works, and I will show you my faith by my works </a:t>
            </a:r>
          </a:p>
        </p:txBody>
      </p:sp>
    </p:spTree>
    <p:extLst>
      <p:ext uri="{BB962C8B-B14F-4D97-AF65-F5344CB8AC3E}">
        <p14:creationId xmlns:p14="http://schemas.microsoft.com/office/powerpoint/2010/main" val="4010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71" y="288235"/>
            <a:ext cx="8497955" cy="6331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All Diligence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71" y="1825625"/>
            <a:ext cx="8418441" cy="4674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Diligence = Heart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Ezra  7-10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His was set to study, keep and teach the law of God. 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Ezra 7:10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It was broken before the Lord when he found out about sin among the people  -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Ezra 9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The people repented –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Ezra 10:3 -4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 “Therefore let us make a covenant with our God to put away all these wives and their children, according to the counsel of my lord[a] and of those who tremble at the commandment of our God, and let it be done according to the Law. 4 Arise, for it is your task, and we are with you; 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be strong and do it</a:t>
            </a:r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.” </a:t>
            </a:r>
          </a:p>
          <a:p>
            <a:pPr lvl="1"/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Do we have a heart like these?</a:t>
            </a:r>
          </a:p>
        </p:txBody>
      </p:sp>
    </p:spTree>
    <p:extLst>
      <p:ext uri="{BB962C8B-B14F-4D97-AF65-F5344CB8AC3E}">
        <p14:creationId xmlns:p14="http://schemas.microsoft.com/office/powerpoint/2010/main" val="574391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71" y="288235"/>
            <a:ext cx="8497955" cy="6331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All Diligence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71" y="1825625"/>
            <a:ext cx="8418441" cy="4674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Diligence = Heart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David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As a boy he killed a bear and a lion –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 Samuel 17:36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Killed a giant –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 Samuel 17:49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As a young man ,ran for his life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(Saul – 1 Samuel 21)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As an old man, ran for his life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(Absalom- 2 Samuel 15)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Psalm 51 – 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David , amidst the heartache of the death of his son , and the recognition of his sin against God  - he still 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DOES THE WORK.</a:t>
            </a:r>
          </a:p>
          <a:p>
            <a:pPr lvl="1"/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Do we have a heart like David?</a:t>
            </a:r>
          </a:p>
        </p:txBody>
      </p:sp>
    </p:spTree>
    <p:extLst>
      <p:ext uri="{BB962C8B-B14F-4D97-AF65-F5344CB8AC3E}">
        <p14:creationId xmlns:p14="http://schemas.microsoft.com/office/powerpoint/2010/main" val="1964125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71" y="288235"/>
            <a:ext cx="8497955" cy="6331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All Diligence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71" y="1825625"/>
            <a:ext cx="8418441" cy="46745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Diligence = Heart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Peter-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Coward – betrays Jesus –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Luke 22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Swims to Jesus –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John 21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Becomes a Pillar in the church -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Acts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Peter ,amidst the shame and heartbreak of also betraying Jesus – he still 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DOES THE WORK</a:t>
            </a:r>
          </a:p>
          <a:p>
            <a:pPr lvl="1"/>
            <a:r>
              <a:rPr lang="en-US" sz="3200" dirty="0">
                <a:solidFill>
                  <a:srgbClr val="A6FCA9"/>
                </a:solidFill>
                <a:effectLst>
                  <a:glow rad="152400">
                    <a:schemeClr val="tx1"/>
                  </a:glow>
                </a:effectLst>
              </a:rPr>
              <a:t>Be strong and do it!</a:t>
            </a:r>
          </a:p>
          <a:p>
            <a:pPr lvl="2"/>
            <a:r>
              <a:rPr lang="en-U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2 Peter 1:12-15 -  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To recall the things you gained in knowledge , that lead you to faith in the one who gave the knowledge –</a:t>
            </a:r>
            <a:r>
              <a:rPr lang="en-US" dirty="0">
                <a:solidFill>
                  <a:srgbClr val="00B0F0"/>
                </a:solidFill>
                <a:effectLst>
                  <a:glow rad="152400">
                    <a:schemeClr val="tx1"/>
                  </a:glow>
                </a:effectLst>
              </a:rPr>
              <a:t>to put into practice , no matter your circumstance.</a:t>
            </a:r>
          </a:p>
          <a:p>
            <a:pPr lvl="2"/>
            <a:endParaRPr lang="en-US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That , is FAITH</a:t>
            </a:r>
            <a:r>
              <a:rPr lang="is-IS" sz="2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…</a:t>
            </a:r>
            <a:endParaRPr lang="en-US" sz="28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pPr lvl="2"/>
            <a:endParaRPr lang="en-US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pPr lvl="2"/>
            <a:endParaRPr lang="en-US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pPr lvl="2"/>
            <a:endParaRPr lang="en-US" sz="28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148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9634" y="4090457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0124" y="4666926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9220" y="5957427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366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 Condensed Black</vt:lpstr>
      <vt:lpstr>Office Theme</vt:lpstr>
      <vt:lpstr>PowerPoint Presentation</vt:lpstr>
      <vt:lpstr>PowerPoint Presentation</vt:lpstr>
      <vt:lpstr>PowerPoint Presentation</vt:lpstr>
      <vt:lpstr>All Diligence</vt:lpstr>
      <vt:lpstr>All Diligence</vt:lpstr>
      <vt:lpstr>All Diligence</vt:lpstr>
      <vt:lpstr>All Diligence</vt:lpstr>
      <vt:lpstr>All Diligence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stonehart</dc:creator>
  <cp:lastModifiedBy>EastShelby</cp:lastModifiedBy>
  <cp:revision>8</cp:revision>
  <dcterms:created xsi:type="dcterms:W3CDTF">2016-10-02T00:57:50Z</dcterms:created>
  <dcterms:modified xsi:type="dcterms:W3CDTF">2016-10-09T14:13:00Z</dcterms:modified>
</cp:coreProperties>
</file>