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4" r:id="rId3"/>
    <p:sldId id="305" r:id="rId4"/>
    <p:sldId id="257" r:id="rId5"/>
    <p:sldId id="258" r:id="rId6"/>
    <p:sldId id="303" r:id="rId7"/>
    <p:sldId id="306" r:id="rId8"/>
    <p:sldId id="307" r:id="rId9"/>
    <p:sldId id="308" r:id="rId10"/>
    <p:sldId id="309" r:id="rId11"/>
    <p:sldId id="26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325" autoAdjust="0"/>
  </p:normalViewPr>
  <p:slideViewPr>
    <p:cSldViewPr snapToGrid="0" snapToObjects="1">
      <p:cViewPr varScale="1">
        <p:scale>
          <a:sx n="60" d="100"/>
          <a:sy n="60" d="100"/>
        </p:scale>
        <p:origin x="-120" y="-720"/>
      </p:cViewPr>
      <p:guideLst>
        <p:guide orient="horz" pos="2160"/>
        <p:guide pos="2880"/>
      </p:guideLst>
    </p:cSldViewPr>
  </p:slideViewPr>
  <p:outlineViewPr>
    <p:cViewPr>
      <p:scale>
        <a:sx n="33" d="100"/>
        <a:sy n="33" d="100"/>
      </p:scale>
      <p:origin x="0" y="21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61181867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94928467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195332950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0449770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48B8C-63AE-8749-BFDC-6EBE90C6D662}" type="datetimeFigureOut">
              <a:rPr lang="en-US" smtClean="0"/>
              <a:t>9/25/16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40875699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48B8C-63AE-8749-BFDC-6EBE90C6D662}" type="datetimeFigureOut">
              <a:rPr lang="en-US" smtClean="0"/>
              <a:t>9/25/16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6470269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48B8C-63AE-8749-BFDC-6EBE90C6D662}" type="datetimeFigureOut">
              <a:rPr lang="en-US" smtClean="0"/>
              <a:t>9/25/16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53729311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48B8C-63AE-8749-BFDC-6EBE90C6D662}" type="datetimeFigureOut">
              <a:rPr lang="en-US" smtClean="0"/>
              <a:t>9/25/16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5208430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48B8C-63AE-8749-BFDC-6EBE90C6D662}" type="datetimeFigureOut">
              <a:rPr lang="en-US" smtClean="0"/>
              <a:t>9/25/16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856167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9/25/16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1150138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9/25/16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022740807"/>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is Church—Our Family_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48B8C-63AE-8749-BFDC-6EBE90C6D662}" type="datetimeFigureOut">
              <a:rPr lang="en-US" smtClean="0"/>
              <a:t>9/25/16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56EC-A6EE-324B-BBED-1C7D8201489A}" type="slidenum">
              <a:rPr lang="en-US" smtClean="0"/>
              <a:t>‹#›</a:t>
            </a:fld>
            <a:endParaRPr lang="en-US"/>
          </a:p>
        </p:txBody>
      </p:sp>
    </p:spTree>
    <p:extLst>
      <p:ext uri="{BB962C8B-B14F-4D97-AF65-F5344CB8AC3E}">
        <p14:creationId xmlns:p14="http://schemas.microsoft.com/office/powerpoint/2010/main" val="221611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0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18"/>
            <a:ext cx="8229600" cy="910695"/>
          </a:xfrm>
        </p:spPr>
        <p:txBody>
          <a:bodyPr/>
          <a:lstStyle/>
          <a:p>
            <a:r>
              <a:rPr lang="en-US" dirty="0" smtClean="0"/>
              <a:t>Acts 4:23–26</a:t>
            </a:r>
            <a:endParaRPr lang="en-US" dirty="0"/>
          </a:p>
        </p:txBody>
      </p:sp>
      <p:sp>
        <p:nvSpPr>
          <p:cNvPr id="5" name="TextBox 4"/>
          <p:cNvSpPr txBox="1"/>
          <p:nvPr/>
        </p:nvSpPr>
        <p:spPr>
          <a:xfrm>
            <a:off x="338667" y="1077713"/>
            <a:ext cx="8348133" cy="3970318"/>
          </a:xfrm>
          <a:prstGeom prst="rect">
            <a:avLst/>
          </a:prstGeom>
          <a:noFill/>
        </p:spPr>
        <p:txBody>
          <a:bodyPr wrap="square" rtlCol="0">
            <a:spAutoFit/>
          </a:bodyPr>
          <a:lstStyle/>
          <a:p>
            <a:r>
              <a:rPr lang="en-US" sz="2800" b="1" baseline="30000" dirty="0" smtClean="0"/>
              <a:t>23</a:t>
            </a:r>
            <a:r>
              <a:rPr lang="en-US" sz="2800" b="1" dirty="0" smtClean="0"/>
              <a:t> </a:t>
            </a:r>
            <a:r>
              <a:rPr lang="en-US" sz="2800" b="1" dirty="0"/>
              <a:t>When they were released, they went to their friends and reported what the chief priests and the elders had said to them. </a:t>
            </a:r>
            <a:r>
              <a:rPr lang="en-US" sz="2800" b="1" baseline="30000" dirty="0"/>
              <a:t>24</a:t>
            </a:r>
            <a:r>
              <a:rPr lang="en-US" sz="2800" b="1" dirty="0"/>
              <a:t> And when they heard it, they lifted their voices together to God and said, “Sovereign Lord, who made the heaven and the earth and the sea and everything in them, </a:t>
            </a:r>
            <a:r>
              <a:rPr lang="en-US" sz="2800" b="1" baseline="30000" dirty="0"/>
              <a:t>25</a:t>
            </a:r>
            <a:r>
              <a:rPr lang="en-US" sz="2800" b="1" dirty="0"/>
              <a:t> who through the mouth of our father David, your servant, said by the Holy Spirit, “ ‘Why did the Gentiles rage, and the peoples plot in vain? </a:t>
            </a:r>
          </a:p>
        </p:txBody>
      </p:sp>
    </p:spTree>
    <p:extLst>
      <p:ext uri="{BB962C8B-B14F-4D97-AF65-F5344CB8AC3E}">
        <p14:creationId xmlns:p14="http://schemas.microsoft.com/office/powerpoint/2010/main" val="420722933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leaders</a:t>
            </a:r>
            <a:r>
              <a:rPr lang="is-IS" dirty="0" smtClean="0"/>
              <a:t>…</a:t>
            </a:r>
            <a:endParaRPr lang="en-US" dirty="0"/>
          </a:p>
        </p:txBody>
      </p:sp>
      <p:sp>
        <p:nvSpPr>
          <p:cNvPr id="3" name="Content Placeholder 2"/>
          <p:cNvSpPr>
            <a:spLocks noGrp="1"/>
          </p:cNvSpPr>
          <p:nvPr>
            <p:ph idx="1"/>
          </p:nvPr>
        </p:nvSpPr>
        <p:spPr/>
        <p:txBody>
          <a:bodyPr/>
          <a:lstStyle/>
          <a:p>
            <a:r>
              <a:rPr lang="en-US" dirty="0" smtClean="0"/>
              <a:t>Keep God as the focus. </a:t>
            </a:r>
          </a:p>
          <a:p>
            <a:r>
              <a:rPr lang="en-US" dirty="0" smtClean="0"/>
              <a:t>Represent the collective body.</a:t>
            </a:r>
          </a:p>
          <a:p>
            <a:r>
              <a:rPr lang="en-US" dirty="0" smtClean="0"/>
              <a:t>Lead so you can be followed.</a:t>
            </a:r>
          </a:p>
          <a:p>
            <a:r>
              <a:rPr lang="en-US" dirty="0" smtClean="0"/>
              <a:t>Don’t distract the audience. </a:t>
            </a:r>
            <a:endParaRPr lang="en-US" dirty="0"/>
          </a:p>
        </p:txBody>
      </p:sp>
    </p:spTree>
    <p:extLst>
      <p:ext uri="{BB962C8B-B14F-4D97-AF65-F5344CB8AC3E}">
        <p14:creationId xmlns:p14="http://schemas.microsoft.com/office/powerpoint/2010/main" val="1911409474"/>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7385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18"/>
            <a:ext cx="8229600" cy="910695"/>
          </a:xfrm>
        </p:spPr>
        <p:txBody>
          <a:bodyPr/>
          <a:lstStyle/>
          <a:p>
            <a:r>
              <a:rPr lang="en-US" dirty="0" smtClean="0"/>
              <a:t>Acts 4:27–28</a:t>
            </a:r>
            <a:endParaRPr lang="en-US" dirty="0"/>
          </a:p>
        </p:txBody>
      </p:sp>
      <p:sp>
        <p:nvSpPr>
          <p:cNvPr id="5" name="TextBox 4"/>
          <p:cNvSpPr txBox="1"/>
          <p:nvPr/>
        </p:nvSpPr>
        <p:spPr>
          <a:xfrm>
            <a:off x="338667" y="1077713"/>
            <a:ext cx="8348133" cy="3539431"/>
          </a:xfrm>
          <a:prstGeom prst="rect">
            <a:avLst/>
          </a:prstGeom>
          <a:noFill/>
        </p:spPr>
        <p:txBody>
          <a:bodyPr wrap="square" rtlCol="0">
            <a:spAutoFit/>
          </a:bodyPr>
          <a:lstStyle/>
          <a:p>
            <a:r>
              <a:rPr lang="en-US" sz="2800" b="1" baseline="30000" dirty="0" smtClean="0"/>
              <a:t>26</a:t>
            </a:r>
            <a:r>
              <a:rPr lang="en-US" sz="2800" b="1" dirty="0" smtClean="0"/>
              <a:t> </a:t>
            </a:r>
            <a:r>
              <a:rPr lang="en-US" sz="2800" b="1" dirty="0"/>
              <a:t>The kings of the earth set themselves, and the rulers were gathered together, against the Lord and against his Anointed’— </a:t>
            </a:r>
            <a:r>
              <a:rPr lang="en-US" sz="2800" b="1" baseline="30000" dirty="0"/>
              <a:t>27</a:t>
            </a:r>
            <a:r>
              <a:rPr lang="en-US" sz="2800" b="1" dirty="0"/>
              <a:t> for truly in this city there were gathered together against your holy servant Jesus, whom you anointed, both Herod and Pontius Pilate, along with the Gentiles and the peoples of Israel, </a:t>
            </a:r>
            <a:r>
              <a:rPr lang="en-US" sz="2800" b="1" baseline="30000" dirty="0"/>
              <a:t>28</a:t>
            </a:r>
            <a:r>
              <a:rPr lang="en-US" sz="2800" b="1" dirty="0"/>
              <a:t> to do whatever your hand and your plan had predestined to take place. </a:t>
            </a:r>
          </a:p>
        </p:txBody>
      </p:sp>
    </p:spTree>
    <p:extLst>
      <p:ext uri="{BB962C8B-B14F-4D97-AF65-F5344CB8AC3E}">
        <p14:creationId xmlns:p14="http://schemas.microsoft.com/office/powerpoint/2010/main" val="105064114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18"/>
            <a:ext cx="8229600" cy="910695"/>
          </a:xfrm>
        </p:spPr>
        <p:txBody>
          <a:bodyPr/>
          <a:lstStyle/>
          <a:p>
            <a:r>
              <a:rPr lang="en-US" dirty="0" smtClean="0"/>
              <a:t>Acts 4:29–30</a:t>
            </a:r>
            <a:endParaRPr lang="en-US" dirty="0"/>
          </a:p>
        </p:txBody>
      </p:sp>
      <p:sp>
        <p:nvSpPr>
          <p:cNvPr id="5" name="TextBox 4"/>
          <p:cNvSpPr txBox="1"/>
          <p:nvPr/>
        </p:nvSpPr>
        <p:spPr>
          <a:xfrm>
            <a:off x="338667" y="1077713"/>
            <a:ext cx="8348133" cy="2246769"/>
          </a:xfrm>
          <a:prstGeom prst="rect">
            <a:avLst/>
          </a:prstGeom>
          <a:noFill/>
        </p:spPr>
        <p:txBody>
          <a:bodyPr wrap="square" rtlCol="0">
            <a:spAutoFit/>
          </a:bodyPr>
          <a:lstStyle/>
          <a:p>
            <a:r>
              <a:rPr lang="en-US" sz="2800" b="1" baseline="30000" dirty="0" smtClean="0"/>
              <a:t>29</a:t>
            </a:r>
            <a:r>
              <a:rPr lang="en-US" sz="2800" b="1" dirty="0" smtClean="0"/>
              <a:t> </a:t>
            </a:r>
            <a:r>
              <a:rPr lang="en-US" sz="2800" b="1" dirty="0"/>
              <a:t>And now, Lord, look upon their threats and grant to your servants to continue to speak your word with all boldness, </a:t>
            </a:r>
            <a:r>
              <a:rPr lang="en-US" sz="2800" b="1" baseline="30000" dirty="0"/>
              <a:t>30</a:t>
            </a:r>
            <a:r>
              <a:rPr lang="en-US" sz="2800" b="1" dirty="0"/>
              <a:t> while you stretch out your hand to heal, and signs and wonders are performed through the name of your holy servant Jesus.” </a:t>
            </a:r>
          </a:p>
        </p:txBody>
      </p:sp>
    </p:spTree>
    <p:extLst>
      <p:ext uri="{BB962C8B-B14F-4D97-AF65-F5344CB8AC3E}">
        <p14:creationId xmlns:p14="http://schemas.microsoft.com/office/powerpoint/2010/main" val="4061617992"/>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95832"/>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pra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570744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Praying together is an important part of our fellowship.</a:t>
            </a:r>
            <a:endParaRPr lang="en-US" dirty="0"/>
          </a:p>
        </p:txBody>
      </p:sp>
      <p:sp>
        <p:nvSpPr>
          <p:cNvPr id="3" name="Content Placeholder 2"/>
          <p:cNvSpPr>
            <a:spLocks noGrp="1"/>
          </p:cNvSpPr>
          <p:nvPr>
            <p:ph idx="1"/>
          </p:nvPr>
        </p:nvSpPr>
        <p:spPr/>
        <p:txBody>
          <a:bodyPr/>
          <a:lstStyle/>
          <a:p>
            <a:r>
              <a:rPr lang="en-US" dirty="0" smtClean="0"/>
              <a:t>Acts 1:12–14</a:t>
            </a:r>
          </a:p>
          <a:p>
            <a:r>
              <a:rPr lang="en-US" dirty="0" smtClean="0"/>
              <a:t>Acts 2:42</a:t>
            </a:r>
          </a:p>
          <a:p>
            <a:r>
              <a:rPr lang="en-US" dirty="0" smtClean="0"/>
              <a:t>Acts 6:1–6</a:t>
            </a:r>
          </a:p>
          <a:p>
            <a:r>
              <a:rPr lang="en-US" dirty="0" smtClean="0"/>
              <a:t>Acts 12:5</a:t>
            </a:r>
          </a:p>
          <a:p>
            <a:r>
              <a:rPr lang="en-US" dirty="0" smtClean="0"/>
              <a:t>Acts 13:1–3</a:t>
            </a:r>
          </a:p>
          <a:p>
            <a:r>
              <a:rPr lang="en-US" dirty="0" smtClean="0"/>
              <a:t>Acts 20:36</a:t>
            </a:r>
            <a:endParaRPr lang="en-US" dirty="0"/>
          </a:p>
        </p:txBody>
      </p:sp>
    </p:spTree>
    <p:extLst>
      <p:ext uri="{BB962C8B-B14F-4D97-AF65-F5344CB8AC3E}">
        <p14:creationId xmlns:p14="http://schemas.microsoft.com/office/powerpoint/2010/main" val="415985123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Praying together is an important part of our fellowship.</a:t>
            </a:r>
            <a:endParaRPr lang="en-US" dirty="0"/>
          </a:p>
        </p:txBody>
      </p:sp>
      <p:sp>
        <p:nvSpPr>
          <p:cNvPr id="3" name="Content Placeholder 2"/>
          <p:cNvSpPr>
            <a:spLocks noGrp="1"/>
          </p:cNvSpPr>
          <p:nvPr>
            <p:ph idx="1"/>
          </p:nvPr>
        </p:nvSpPr>
        <p:spPr/>
        <p:txBody>
          <a:bodyPr/>
          <a:lstStyle/>
          <a:p>
            <a:r>
              <a:rPr lang="en-US" dirty="0" smtClean="0"/>
              <a:t>They prayed when they were anxious.</a:t>
            </a:r>
          </a:p>
          <a:p>
            <a:r>
              <a:rPr lang="en-US" dirty="0" smtClean="0"/>
              <a:t>They prayed when they needed boldness.</a:t>
            </a:r>
          </a:p>
          <a:p>
            <a:r>
              <a:rPr lang="en-US" dirty="0" smtClean="0"/>
              <a:t>They prayed when they had problems.</a:t>
            </a:r>
          </a:p>
          <a:p>
            <a:r>
              <a:rPr lang="en-US" dirty="0" smtClean="0"/>
              <a:t>They prayed for their work. </a:t>
            </a:r>
            <a:endParaRPr lang="en-US" dirty="0"/>
          </a:p>
        </p:txBody>
      </p:sp>
    </p:spTree>
    <p:extLst>
      <p:ext uri="{BB962C8B-B14F-4D97-AF65-F5344CB8AC3E}">
        <p14:creationId xmlns:p14="http://schemas.microsoft.com/office/powerpoint/2010/main" val="932915897"/>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want to be a praying church, we need to</a:t>
            </a:r>
            <a:r>
              <a:rPr lang="is-IS" dirty="0" smtClean="0"/>
              <a:t>…</a:t>
            </a:r>
            <a:endParaRPr lang="en-US" dirty="0"/>
          </a:p>
        </p:txBody>
      </p:sp>
      <p:sp>
        <p:nvSpPr>
          <p:cNvPr id="3" name="Content Placeholder 2"/>
          <p:cNvSpPr>
            <a:spLocks noGrp="1"/>
          </p:cNvSpPr>
          <p:nvPr>
            <p:ph idx="1"/>
          </p:nvPr>
        </p:nvSpPr>
        <p:spPr/>
        <p:txBody>
          <a:bodyPr/>
          <a:lstStyle/>
          <a:p>
            <a:r>
              <a:rPr lang="en-US" dirty="0" smtClean="0"/>
              <a:t>Make prayer a priority. </a:t>
            </a:r>
          </a:p>
          <a:p>
            <a:pPr lvl="1"/>
            <a:r>
              <a:rPr lang="en-US" dirty="0" smtClean="0"/>
              <a:t>Acts 6:2–4</a:t>
            </a:r>
          </a:p>
          <a:p>
            <a:r>
              <a:rPr lang="en-US" dirty="0" smtClean="0"/>
              <a:t>Pray daily.</a:t>
            </a:r>
          </a:p>
          <a:p>
            <a:pPr lvl="1"/>
            <a:r>
              <a:rPr lang="en-US" dirty="0" smtClean="0"/>
              <a:t>Acts 3:1; 1 Thessalonians 5:17–18</a:t>
            </a:r>
          </a:p>
          <a:p>
            <a:r>
              <a:rPr lang="en-US" dirty="0" smtClean="0"/>
              <a:t>Have leaders that set the example. </a:t>
            </a:r>
          </a:p>
          <a:p>
            <a:pPr lvl="1"/>
            <a:r>
              <a:rPr lang="en-US" dirty="0" smtClean="0"/>
              <a:t>1 Peter 5:1–3</a:t>
            </a:r>
          </a:p>
        </p:txBody>
      </p:sp>
    </p:spTree>
    <p:extLst>
      <p:ext uri="{BB962C8B-B14F-4D97-AF65-F5344CB8AC3E}">
        <p14:creationId xmlns:p14="http://schemas.microsoft.com/office/powerpoint/2010/main" val="2367828110"/>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Pointers for Public Prayer</a:t>
            </a:r>
            <a:r>
              <a:rPr lang="is-IS" dirty="0" smtClean="0"/>
              <a:t> </a:t>
            </a:r>
            <a:endParaRPr lang="en-US" dirty="0"/>
          </a:p>
        </p:txBody>
      </p:sp>
      <p:sp>
        <p:nvSpPr>
          <p:cNvPr id="3" name="Content Placeholder 2"/>
          <p:cNvSpPr>
            <a:spLocks noGrp="1"/>
          </p:cNvSpPr>
          <p:nvPr>
            <p:ph idx="1"/>
          </p:nvPr>
        </p:nvSpPr>
        <p:spPr/>
        <p:txBody>
          <a:bodyPr/>
          <a:lstStyle/>
          <a:p>
            <a:r>
              <a:rPr lang="is-IS" dirty="0" smtClean="0"/>
              <a:t>Remember we are participants, not spectators. </a:t>
            </a:r>
          </a:p>
          <a:p>
            <a:r>
              <a:rPr lang="is-IS" dirty="0" smtClean="0"/>
              <a:t>1 Corinthians 14:15–16</a:t>
            </a:r>
          </a:p>
        </p:txBody>
      </p:sp>
    </p:spTree>
    <p:extLst>
      <p:ext uri="{BB962C8B-B14F-4D97-AF65-F5344CB8AC3E}">
        <p14:creationId xmlns:p14="http://schemas.microsoft.com/office/powerpoint/2010/main" val="228302476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TotalTime>
  <Words>400</Words>
  <Application>Microsoft Macintosh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Acts 4:23–26</vt:lpstr>
      <vt:lpstr>Acts 4:27–28</vt:lpstr>
      <vt:lpstr>Acts 4:29–30</vt:lpstr>
      <vt:lpstr>PowerPoint Presentation</vt:lpstr>
      <vt:lpstr>PowerPoint Presentation</vt:lpstr>
      <vt:lpstr>Praying together is an important part of our fellowship.</vt:lpstr>
      <vt:lpstr>Praying together is an important part of our fellowship.</vt:lpstr>
      <vt:lpstr>If want to be a praying church, we need to…</vt:lpstr>
      <vt:lpstr>Pointers for Public Prayer </vt:lpstr>
      <vt:lpstr>Prayer leaders…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TERRY  FRANCIS</cp:lastModifiedBy>
  <cp:revision>25</cp:revision>
  <dcterms:created xsi:type="dcterms:W3CDTF">2016-01-24T12:22:12Z</dcterms:created>
  <dcterms:modified xsi:type="dcterms:W3CDTF">2016-09-25T12:05:28Z</dcterms:modified>
</cp:coreProperties>
</file>