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225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316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2060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824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213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167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0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832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528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30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3809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lk away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87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38718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B466-48C2-5946-B3F0-CC59A7CBA899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DD17-64F9-C64F-9D76-EE61D666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3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getaway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77082"/>
            <a:ext cx="7387185" cy="772118"/>
          </a:xfrm>
        </p:spPr>
        <p:txBody>
          <a:bodyPr/>
          <a:lstStyle/>
          <a:p>
            <a:r>
              <a:rPr lang="en-US" dirty="0" smtClean="0"/>
              <a:t>Luke 18:28–30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14378"/>
            <a:ext cx="84042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baseline="30000" dirty="0" smtClean="0">
                <a:solidFill>
                  <a:srgbClr val="FFFFFF"/>
                </a:solidFill>
              </a:rPr>
              <a:t>28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And Peter said, “See, we have left our homes and followed you.” </a:t>
            </a:r>
            <a:r>
              <a:rPr lang="en-US" sz="3200" b="1" baseline="30000" dirty="0">
                <a:solidFill>
                  <a:srgbClr val="FFFFFF"/>
                </a:solidFill>
              </a:rPr>
              <a:t>29</a:t>
            </a:r>
            <a:r>
              <a:rPr lang="en-US" sz="3200" b="1" dirty="0">
                <a:solidFill>
                  <a:srgbClr val="FFFFFF"/>
                </a:solidFill>
              </a:rPr>
              <a:t> And he said to them, “Truly, I say to you, there is no one who has left house or wife or brothers or parents or children, for the sake of the kingdom of God, </a:t>
            </a:r>
            <a:r>
              <a:rPr lang="en-US" sz="3200" b="1" baseline="30000" dirty="0">
                <a:solidFill>
                  <a:srgbClr val="FFFFFF"/>
                </a:solidFill>
              </a:rPr>
              <a:t>30</a:t>
            </a:r>
            <a:r>
              <a:rPr lang="en-US" sz="3200" b="1" dirty="0">
                <a:solidFill>
                  <a:srgbClr val="FFFFFF"/>
                </a:solidFill>
              </a:rPr>
              <a:t> who will not receive many times more in this time, and in the age to come eternal life.” </a:t>
            </a:r>
          </a:p>
        </p:txBody>
      </p:sp>
    </p:spTree>
    <p:extLst>
      <p:ext uri="{BB962C8B-B14F-4D97-AF65-F5344CB8AC3E}">
        <p14:creationId xmlns:p14="http://schemas.microsoft.com/office/powerpoint/2010/main" val="45126431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867935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lk aw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50174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Rich Young Ruler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must I do to inherit eternal life?” (v. 18)</a:t>
            </a:r>
          </a:p>
          <a:p>
            <a:r>
              <a:rPr lang="en-US" dirty="0" smtClean="0"/>
              <a:t>The answer:</a:t>
            </a:r>
          </a:p>
          <a:p>
            <a:pPr lvl="1"/>
            <a:r>
              <a:rPr lang="en-US" dirty="0" smtClean="0"/>
              <a:t>Acknowledge God (v. 19). </a:t>
            </a:r>
          </a:p>
          <a:p>
            <a:pPr lvl="1"/>
            <a:r>
              <a:rPr lang="en-US" dirty="0" smtClean="0"/>
              <a:t>Keep the commandments (v. 20). </a:t>
            </a:r>
          </a:p>
          <a:p>
            <a:r>
              <a:rPr lang="en-US" dirty="0" smtClean="0"/>
              <a:t>“I’ve done that” (v. 21). </a:t>
            </a:r>
          </a:p>
          <a:p>
            <a:r>
              <a:rPr lang="en-US" dirty="0" smtClean="0"/>
              <a:t>“Sell everything</a:t>
            </a:r>
            <a:r>
              <a:rPr lang="is-IS" dirty="0" smtClean="0"/>
              <a:t>… Then follow me” </a:t>
            </a:r>
            <a:br>
              <a:rPr lang="is-IS" dirty="0" smtClean="0"/>
            </a:br>
            <a:r>
              <a:rPr lang="is-IS" dirty="0" smtClean="0"/>
              <a:t>(v. 22).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82458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walked away.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walked away “very sad” (v. 23). </a:t>
            </a:r>
          </a:p>
          <a:p>
            <a:r>
              <a:rPr lang="en-US" dirty="0" smtClean="0"/>
              <a:t>This story isn’t about possessions.</a:t>
            </a:r>
          </a:p>
          <a:p>
            <a:r>
              <a:rPr lang="en-US" dirty="0" smtClean="0"/>
              <a:t>This story is total submission and sacrifice for God (vv. 28–30).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3644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walk away.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aren’t a Christian, sacrifice everything and follow Christ. </a:t>
            </a:r>
          </a:p>
          <a:p>
            <a:r>
              <a:rPr lang="en-US" dirty="0" smtClean="0"/>
              <a:t>If you are a Christian, consider whether you are sacrificing everything for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18294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99115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218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Luke 18:28–30</vt:lpstr>
      <vt:lpstr>PowerPoint Presentation</vt:lpstr>
      <vt:lpstr>PowerPoint Presentation</vt:lpstr>
      <vt:lpstr>The Rich Young Ruler </vt:lpstr>
      <vt:lpstr>He walked away.</vt:lpstr>
      <vt:lpstr>Don’t walk away.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2</cp:revision>
  <dcterms:created xsi:type="dcterms:W3CDTF">2016-09-11T03:44:33Z</dcterms:created>
  <dcterms:modified xsi:type="dcterms:W3CDTF">2016-09-11T03:59:52Z</dcterms:modified>
</cp:coreProperties>
</file>