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12" autoAdjust="0"/>
    <p:restoredTop sz="86472" autoAdjust="0"/>
  </p:normalViewPr>
  <p:slideViewPr>
    <p:cSldViewPr snapToGrid="0" snapToObjects="1">
      <p:cViewPr varScale="1">
        <p:scale>
          <a:sx n="58" d="100"/>
          <a:sy n="58" d="100"/>
        </p:scale>
        <p:origin x="-120" y="-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1342"/>
            <a:ext cx="8229600" cy="1143000"/>
          </a:xfrm>
        </p:spPr>
        <p:txBody>
          <a:bodyPr/>
          <a:lstStyle/>
          <a:p>
            <a:r>
              <a:rPr lang="en-US" dirty="0" smtClean="0"/>
              <a:t>James 5:13–16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58663"/>
            <a:ext cx="82296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/>
              <a:t>13</a:t>
            </a:r>
            <a:r>
              <a:rPr lang="en-US" sz="2800" b="1" dirty="0" smtClean="0"/>
              <a:t> </a:t>
            </a:r>
            <a:r>
              <a:rPr lang="en-US" sz="2800" b="1" dirty="0"/>
              <a:t>Is anyone among you suffering? Let him pray. Is anyone cheerful? Let him sing praise. </a:t>
            </a:r>
            <a:r>
              <a:rPr lang="en-US" sz="2800" b="1" baseline="30000" dirty="0"/>
              <a:t>14</a:t>
            </a:r>
            <a:r>
              <a:rPr lang="en-US" sz="2800" b="1" dirty="0"/>
              <a:t> Is anyone among you sick? Let him call for the elders of the church, and let them pray over him, anointing him with oil in the name of the Lord. </a:t>
            </a:r>
            <a:r>
              <a:rPr lang="en-US" sz="2800" b="1" baseline="30000" dirty="0"/>
              <a:t>15</a:t>
            </a:r>
            <a:r>
              <a:rPr lang="en-US" sz="2800" b="1" dirty="0"/>
              <a:t> And the prayer of faith will save the one who is sick, and the Lord will raise him up. And if he has committed sins, he will be forgiven. </a:t>
            </a:r>
            <a:r>
              <a:rPr lang="en-US" sz="2800" b="1" baseline="30000" dirty="0"/>
              <a:t>16</a:t>
            </a:r>
            <a:r>
              <a:rPr lang="en-US" sz="2800" b="1" dirty="0"/>
              <a:t> Therefore, confess your sins to one another and pray for one another, that you may be healed. The prayer of a righteous person has great power as it is working. </a:t>
            </a:r>
          </a:p>
        </p:txBody>
      </p:sp>
    </p:spTree>
    <p:extLst>
      <p:ext uri="{BB962C8B-B14F-4D97-AF65-F5344CB8AC3E}">
        <p14:creationId xmlns:p14="http://schemas.microsoft.com/office/powerpoint/2010/main" val="3510213246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952990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n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08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to understand the fellowship of confession.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5:13–16</a:t>
            </a:r>
          </a:p>
          <a:p>
            <a:r>
              <a:rPr lang="en-US" dirty="0" smtClean="0"/>
              <a:t>1 Timothy 1:12–17</a:t>
            </a:r>
          </a:p>
          <a:p>
            <a:r>
              <a:rPr lang="en-US" dirty="0" smtClean="0"/>
              <a:t>Romans 7:13–25</a:t>
            </a:r>
          </a:p>
        </p:txBody>
      </p:sp>
    </p:spTree>
    <p:extLst>
      <p:ext uri="{BB962C8B-B14F-4D97-AF65-F5344CB8AC3E}">
        <p14:creationId xmlns:p14="http://schemas.microsoft.com/office/powerpoint/2010/main" val="3222365032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to understand the fellowship of bearing burdens.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6:1–2</a:t>
            </a:r>
          </a:p>
          <a:p>
            <a:r>
              <a:rPr lang="en-US" dirty="0" smtClean="0"/>
              <a:t>James 5:19–20</a:t>
            </a:r>
          </a:p>
          <a:p>
            <a:r>
              <a:rPr lang="en-US" dirty="0" smtClean="0"/>
              <a:t>No one was better at this than Jesus.</a:t>
            </a:r>
          </a:p>
          <a:p>
            <a:pPr lvl="1"/>
            <a:r>
              <a:rPr lang="en-US" dirty="0" smtClean="0"/>
              <a:t>Luke 7:36–39</a:t>
            </a:r>
          </a:p>
          <a:p>
            <a:pPr lvl="1"/>
            <a:r>
              <a:rPr lang="en-US" dirty="0" smtClean="0"/>
              <a:t>Luke 7:41–50</a:t>
            </a:r>
          </a:p>
          <a:p>
            <a:pPr lvl="1"/>
            <a:r>
              <a:rPr lang="en-US" dirty="0" smtClean="0"/>
              <a:t>Luke 15:1–2</a:t>
            </a:r>
          </a:p>
        </p:txBody>
      </p:sp>
    </p:spTree>
    <p:extLst>
      <p:ext uri="{BB962C8B-B14F-4D97-AF65-F5344CB8AC3E}">
        <p14:creationId xmlns:p14="http://schemas.microsoft.com/office/powerpoint/2010/main" val="1264854902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understand the fellowship of </a:t>
            </a:r>
            <a:r>
              <a:rPr lang="en-US" dirty="0" smtClean="0"/>
              <a:t>forgiveness.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Corinthians 2:7–11</a:t>
            </a:r>
          </a:p>
          <a:p>
            <a:r>
              <a:rPr lang="en-US" dirty="0" smtClean="0"/>
              <a:t>Remember we have sinned just like others. </a:t>
            </a:r>
          </a:p>
          <a:p>
            <a:pPr lvl="1"/>
            <a:r>
              <a:rPr lang="en-US" dirty="0" smtClean="0"/>
              <a:t>1 John 1:8</a:t>
            </a:r>
          </a:p>
          <a:p>
            <a:r>
              <a:rPr lang="en-US" dirty="0" smtClean="0"/>
              <a:t>And we want the same compassion for our sins.</a:t>
            </a:r>
          </a:p>
          <a:p>
            <a:pPr lvl="1"/>
            <a:r>
              <a:rPr lang="en-US" dirty="0" smtClean="0"/>
              <a:t>Matthew 7:12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46533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understand the fellowship of forgiveness.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 consequences for not being forgiving.</a:t>
            </a:r>
          </a:p>
          <a:p>
            <a:pPr lvl="1"/>
            <a:r>
              <a:rPr lang="en-US" dirty="0" smtClean="0"/>
              <a:t>Matthew 6:14–15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37131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599652"/>
      </p:ext>
    </p:extLst>
  </p:cSld>
  <p:clrMapOvr>
    <a:masterClrMapping/>
  </p:clrMapOvr>
  <p:transition xmlns:p14="http://schemas.microsoft.com/office/powerpoint/2010/main" spd="slow"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</TotalTime>
  <Words>273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James 5:13–16</vt:lpstr>
      <vt:lpstr>PowerPoint Presentation</vt:lpstr>
      <vt:lpstr>PowerPoint Presentation</vt:lpstr>
      <vt:lpstr>We need to understand the fellowship of confession. </vt:lpstr>
      <vt:lpstr>We need to understand the fellowship of bearing burdens.</vt:lpstr>
      <vt:lpstr>We need to understand the fellowship of forgiveness.</vt:lpstr>
      <vt:lpstr>We need to understand the fellowship of forgiveness.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6</cp:revision>
  <dcterms:created xsi:type="dcterms:W3CDTF">2016-08-21T01:52:44Z</dcterms:created>
  <dcterms:modified xsi:type="dcterms:W3CDTF">2016-08-21T02:38:10Z</dcterms:modified>
</cp:coreProperties>
</file>