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6" r:id="rId4"/>
    <p:sldId id="259" r:id="rId5"/>
    <p:sldId id="260" r:id="rId6"/>
    <p:sldId id="261" r:id="rId7"/>
    <p:sldId id="262"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1" d="100"/>
          <a:sy n="101" d="100"/>
        </p:scale>
        <p:origin x="29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F27E31E-0875-B845-82E9-5BE045FAD784}" type="datetimeFigureOut">
              <a:rPr lang="en-US" smtClean="0"/>
              <a:t>7/3/2016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21EF3-B7BA-3C4A-8547-D57C69306EDE}" type="slidenum">
              <a:rPr lang="en-US" smtClean="0"/>
              <a:t>‹#›</a:t>
            </a:fld>
            <a:endParaRPr lang="en-US"/>
          </a:p>
        </p:txBody>
      </p:sp>
      <p:pic>
        <p:nvPicPr>
          <p:cNvPr id="8" name="Picture 7" descr="AnotherThingOrTw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04930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27E31E-0875-B845-82E9-5BE045FAD784}" type="datetimeFigureOut">
              <a:rPr lang="en-US" smtClean="0"/>
              <a:t>7/3/2016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21EF3-B7BA-3C4A-8547-D57C69306EDE}" type="slidenum">
              <a:rPr lang="en-US" smtClean="0"/>
              <a:t>‹#›</a:t>
            </a:fld>
            <a:endParaRPr lang="en-US"/>
          </a:p>
        </p:txBody>
      </p:sp>
    </p:spTree>
    <p:extLst>
      <p:ext uri="{BB962C8B-B14F-4D97-AF65-F5344CB8AC3E}">
        <p14:creationId xmlns:p14="http://schemas.microsoft.com/office/powerpoint/2010/main" val="3067369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27E31E-0875-B845-82E9-5BE045FAD784}" type="datetimeFigureOut">
              <a:rPr lang="en-US" smtClean="0"/>
              <a:t>7/3/2016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21EF3-B7BA-3C4A-8547-D57C69306EDE}" type="slidenum">
              <a:rPr lang="en-US" smtClean="0"/>
              <a:t>‹#›</a:t>
            </a:fld>
            <a:endParaRPr lang="en-US"/>
          </a:p>
        </p:txBody>
      </p:sp>
    </p:spTree>
    <p:extLst>
      <p:ext uri="{BB962C8B-B14F-4D97-AF65-F5344CB8AC3E}">
        <p14:creationId xmlns:p14="http://schemas.microsoft.com/office/powerpoint/2010/main" val="4036641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a_commitment_to_contentment-title-3-still-4x3.jpg"/>
          <p:cNvPicPr>
            <a:picLocks noChangeAspect="1"/>
          </p:cNvPicPr>
          <p:nvPr userDrawn="1"/>
        </p:nvPicPr>
        <p:blipFill>
          <a:blip r:embed="rId2">
            <a:alphaModFix amt="68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79258"/>
            <a:ext cx="8229600" cy="1143000"/>
          </a:xfrm>
        </p:spPr>
        <p:txBody>
          <a:bodyPr/>
          <a:lstStyle/>
          <a:p>
            <a:r>
              <a:rPr lang="en-US" dirty="0"/>
              <a:t>Click to edit Master title style</a:t>
            </a:r>
          </a:p>
        </p:txBody>
      </p:sp>
      <p:sp>
        <p:nvSpPr>
          <p:cNvPr id="3" name="Content Placeholder 2"/>
          <p:cNvSpPr>
            <a:spLocks noGrp="1"/>
          </p:cNvSpPr>
          <p:nvPr>
            <p:ph idx="1"/>
          </p:nvPr>
        </p:nvSpPr>
        <p:spPr>
          <a:xfrm>
            <a:off x="457200" y="1222258"/>
            <a:ext cx="8229600" cy="54992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F27E31E-0875-B845-82E9-5BE045FAD784}" type="datetimeFigureOut">
              <a:rPr lang="en-US" smtClean="0"/>
              <a:t>7/3/2016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21EF3-B7BA-3C4A-8547-D57C69306EDE}" type="slidenum">
              <a:rPr lang="en-US" smtClean="0"/>
              <a:t>‹#›</a:t>
            </a:fld>
            <a:endParaRPr lang="en-US"/>
          </a:p>
        </p:txBody>
      </p:sp>
    </p:spTree>
    <p:extLst>
      <p:ext uri="{BB962C8B-B14F-4D97-AF65-F5344CB8AC3E}">
        <p14:creationId xmlns:p14="http://schemas.microsoft.com/office/powerpoint/2010/main" val="1526548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27E31E-0875-B845-82E9-5BE045FAD784}" type="datetimeFigureOut">
              <a:rPr lang="en-US" smtClean="0"/>
              <a:t>7/3/2016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21EF3-B7BA-3C4A-8547-D57C69306EDE}" type="slidenum">
              <a:rPr lang="en-US" smtClean="0"/>
              <a:t>‹#›</a:t>
            </a:fld>
            <a:endParaRPr lang="en-US"/>
          </a:p>
        </p:txBody>
      </p:sp>
    </p:spTree>
    <p:extLst>
      <p:ext uri="{BB962C8B-B14F-4D97-AF65-F5344CB8AC3E}">
        <p14:creationId xmlns:p14="http://schemas.microsoft.com/office/powerpoint/2010/main" val="206897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27E31E-0875-B845-82E9-5BE045FAD784}" type="datetimeFigureOut">
              <a:rPr lang="en-US" smtClean="0"/>
              <a:t>7/3/2016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E21EF3-B7BA-3C4A-8547-D57C69306EDE}" type="slidenum">
              <a:rPr lang="en-US" smtClean="0"/>
              <a:t>‹#›</a:t>
            </a:fld>
            <a:endParaRPr lang="en-US"/>
          </a:p>
        </p:txBody>
      </p:sp>
    </p:spTree>
    <p:extLst>
      <p:ext uri="{BB962C8B-B14F-4D97-AF65-F5344CB8AC3E}">
        <p14:creationId xmlns:p14="http://schemas.microsoft.com/office/powerpoint/2010/main" val="2671212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27E31E-0875-B845-82E9-5BE045FAD784}" type="datetimeFigureOut">
              <a:rPr lang="en-US" smtClean="0"/>
              <a:t>7/3/2016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E21EF3-B7BA-3C4A-8547-D57C69306EDE}" type="slidenum">
              <a:rPr lang="en-US" smtClean="0"/>
              <a:t>‹#›</a:t>
            </a:fld>
            <a:endParaRPr lang="en-US"/>
          </a:p>
        </p:txBody>
      </p:sp>
    </p:spTree>
    <p:extLst>
      <p:ext uri="{BB962C8B-B14F-4D97-AF65-F5344CB8AC3E}">
        <p14:creationId xmlns:p14="http://schemas.microsoft.com/office/powerpoint/2010/main" val="3112110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27E31E-0875-B845-82E9-5BE045FAD784}" type="datetimeFigureOut">
              <a:rPr lang="en-US" smtClean="0"/>
              <a:t>7/3/2016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E21EF3-B7BA-3C4A-8547-D57C69306EDE}" type="slidenum">
              <a:rPr lang="en-US" smtClean="0"/>
              <a:t>‹#›</a:t>
            </a:fld>
            <a:endParaRPr lang="en-US"/>
          </a:p>
        </p:txBody>
      </p:sp>
    </p:spTree>
    <p:extLst>
      <p:ext uri="{BB962C8B-B14F-4D97-AF65-F5344CB8AC3E}">
        <p14:creationId xmlns:p14="http://schemas.microsoft.com/office/powerpoint/2010/main" val="2430113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27E31E-0875-B845-82E9-5BE045FAD784}" type="datetimeFigureOut">
              <a:rPr lang="en-US" smtClean="0"/>
              <a:t>7/3/2016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E21EF3-B7BA-3C4A-8547-D57C69306EDE}" type="slidenum">
              <a:rPr lang="en-US" smtClean="0"/>
              <a:t>‹#›</a:t>
            </a:fld>
            <a:endParaRPr lang="en-US"/>
          </a:p>
        </p:txBody>
      </p:sp>
    </p:spTree>
    <p:extLst>
      <p:ext uri="{BB962C8B-B14F-4D97-AF65-F5344CB8AC3E}">
        <p14:creationId xmlns:p14="http://schemas.microsoft.com/office/powerpoint/2010/main" val="1998264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27E31E-0875-B845-82E9-5BE045FAD784}" type="datetimeFigureOut">
              <a:rPr lang="en-US" smtClean="0"/>
              <a:t>7/3/2016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E21EF3-B7BA-3C4A-8547-D57C69306EDE}" type="slidenum">
              <a:rPr lang="en-US" smtClean="0"/>
              <a:t>‹#›</a:t>
            </a:fld>
            <a:endParaRPr lang="en-US"/>
          </a:p>
        </p:txBody>
      </p:sp>
    </p:spTree>
    <p:extLst>
      <p:ext uri="{BB962C8B-B14F-4D97-AF65-F5344CB8AC3E}">
        <p14:creationId xmlns:p14="http://schemas.microsoft.com/office/powerpoint/2010/main" val="1640373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27E31E-0875-B845-82E9-5BE045FAD784}" type="datetimeFigureOut">
              <a:rPr lang="en-US" smtClean="0"/>
              <a:t>7/3/2016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E21EF3-B7BA-3C4A-8547-D57C69306EDE}" type="slidenum">
              <a:rPr lang="en-US" smtClean="0"/>
              <a:t>‹#›</a:t>
            </a:fld>
            <a:endParaRPr lang="en-US"/>
          </a:p>
        </p:txBody>
      </p:sp>
    </p:spTree>
    <p:extLst>
      <p:ext uri="{BB962C8B-B14F-4D97-AF65-F5344CB8AC3E}">
        <p14:creationId xmlns:p14="http://schemas.microsoft.com/office/powerpoint/2010/main" val="3560161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27E31E-0875-B845-82E9-5BE045FAD784}" type="datetimeFigureOut">
              <a:rPr lang="en-US" smtClean="0"/>
              <a:t>7/3/2016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E21EF3-B7BA-3C4A-8547-D57C69306EDE}" type="slidenum">
              <a:rPr lang="en-US" smtClean="0"/>
              <a:t>‹#›</a:t>
            </a:fld>
            <a:endParaRPr lang="en-US"/>
          </a:p>
        </p:txBody>
      </p:sp>
    </p:spTree>
    <p:extLst>
      <p:ext uri="{BB962C8B-B14F-4D97-AF65-F5344CB8AC3E}">
        <p14:creationId xmlns:p14="http://schemas.microsoft.com/office/powerpoint/2010/main" val="3166379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1 Timothy 1.5</a:t>
            </a:r>
          </a:p>
        </p:txBody>
      </p:sp>
      <p:sp>
        <p:nvSpPr>
          <p:cNvPr id="3" name="Content Placeholder 2"/>
          <p:cNvSpPr>
            <a:spLocks noGrp="1"/>
          </p:cNvSpPr>
          <p:nvPr>
            <p:ph idx="1"/>
          </p:nvPr>
        </p:nvSpPr>
        <p:spPr/>
        <p:txBody>
          <a:bodyPr>
            <a:noAutofit/>
          </a:bodyPr>
          <a:lstStyle/>
          <a:p>
            <a:pPr marL="0" indent="0">
              <a:buNone/>
            </a:pPr>
            <a:r>
              <a:rPr lang="en-US" sz="6000" baseline="30000" dirty="0"/>
              <a:t> 5 </a:t>
            </a:r>
            <a:r>
              <a:rPr lang="en-US" sz="6000" dirty="0"/>
              <a:t>The aim of our charge is love that issues from a pure heart and a good conscience and a sincere faith.</a:t>
            </a:r>
          </a:p>
        </p:txBody>
      </p:sp>
    </p:spTree>
    <p:extLst>
      <p:ext uri="{BB962C8B-B14F-4D97-AF65-F5344CB8AC3E}">
        <p14:creationId xmlns:p14="http://schemas.microsoft.com/office/powerpoint/2010/main" val="142576769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0700125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7835902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 to be </a:t>
            </a:r>
            <a:r>
              <a:rPr lang="en-US" u="sng" dirty="0"/>
              <a:t>goal-minded</a:t>
            </a:r>
          </a:p>
        </p:txBody>
      </p:sp>
      <p:sp>
        <p:nvSpPr>
          <p:cNvPr id="3" name="Content Placeholder 2"/>
          <p:cNvSpPr>
            <a:spLocks noGrp="1"/>
          </p:cNvSpPr>
          <p:nvPr>
            <p:ph idx="1"/>
          </p:nvPr>
        </p:nvSpPr>
        <p:spPr/>
        <p:txBody>
          <a:bodyPr>
            <a:normAutofit/>
          </a:bodyPr>
          <a:lstStyle/>
          <a:p>
            <a:pPr marL="0" indent="0">
              <a:buNone/>
            </a:pPr>
            <a:r>
              <a:rPr lang="en-US" sz="3600" baseline="30000" dirty="0"/>
              <a:t> 5 </a:t>
            </a:r>
            <a:r>
              <a:rPr lang="en-US" sz="3600" dirty="0"/>
              <a:t>The aim of our charge is love that issues from a pure heart and a good conscience and a sincere faith. </a:t>
            </a:r>
            <a:r>
              <a:rPr lang="en-US" sz="3600" baseline="30000" dirty="0"/>
              <a:t>6</a:t>
            </a:r>
            <a:r>
              <a:rPr lang="en-US" sz="3600" dirty="0"/>
              <a:t> Certain persons, by swerving from these, have wandered away into vain discussion, </a:t>
            </a:r>
            <a:r>
              <a:rPr lang="en-US" sz="3600" baseline="30000" dirty="0"/>
              <a:t>7</a:t>
            </a:r>
            <a:r>
              <a:rPr lang="en-US" sz="3600" dirty="0"/>
              <a:t> desiring to be teachers of the law, without understanding either what they are saying or the things about which they make confident assertions. (1 Timothy 1.5-7)</a:t>
            </a:r>
          </a:p>
        </p:txBody>
      </p:sp>
    </p:spTree>
    <p:extLst>
      <p:ext uri="{BB962C8B-B14F-4D97-AF65-F5344CB8AC3E}">
        <p14:creationId xmlns:p14="http://schemas.microsoft.com/office/powerpoint/2010/main" val="65739183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 </a:t>
            </a:r>
            <a:r>
              <a:rPr lang="en-US" u="sng" dirty="0"/>
              <a:t>sinners </a:t>
            </a:r>
          </a:p>
        </p:txBody>
      </p:sp>
      <p:sp>
        <p:nvSpPr>
          <p:cNvPr id="3" name="Content Placeholder 2"/>
          <p:cNvSpPr>
            <a:spLocks noGrp="1"/>
          </p:cNvSpPr>
          <p:nvPr>
            <p:ph idx="1"/>
          </p:nvPr>
        </p:nvSpPr>
        <p:spPr>
          <a:xfrm>
            <a:off x="457200" y="1417638"/>
            <a:ext cx="8229600" cy="4708525"/>
          </a:xfrm>
        </p:spPr>
        <p:txBody>
          <a:bodyPr>
            <a:normAutofit fontScale="92500" lnSpcReduction="10000"/>
          </a:bodyPr>
          <a:lstStyle/>
          <a:p>
            <a:pPr marL="0" indent="0">
              <a:buNone/>
            </a:pPr>
            <a:r>
              <a:rPr lang="en-US" baseline="30000" dirty="0"/>
              <a:t>8</a:t>
            </a:r>
            <a:r>
              <a:rPr lang="en-US" dirty="0"/>
              <a:t> Now we know that the law is good, if one uses it lawfully, </a:t>
            </a:r>
            <a:r>
              <a:rPr lang="en-US" baseline="30000" dirty="0"/>
              <a:t>9</a:t>
            </a:r>
            <a:r>
              <a:rPr lang="en-US" dirty="0"/>
              <a:t> understanding this, that the law is not laid down for the just but for the lawless and disobedient, for the ungodly and sinners, for the unholy and profane, for those who strike their fathers and mothers, for murderers, </a:t>
            </a:r>
            <a:r>
              <a:rPr lang="en-US" baseline="30000" dirty="0"/>
              <a:t>10</a:t>
            </a:r>
            <a:r>
              <a:rPr lang="en-US" dirty="0"/>
              <a:t> the sexually immoral, men who practice homosexuality, enslavers, liars, perjurers, and whatever else is contrary to sound doctrine, </a:t>
            </a:r>
            <a:r>
              <a:rPr lang="en-US" baseline="30000" dirty="0"/>
              <a:t>11</a:t>
            </a:r>
            <a:r>
              <a:rPr lang="en-US" dirty="0"/>
              <a:t> in accordance with the gospel of the glory of the blessed God with which I have been entrusted. (1 Timothy 1.8-11)</a:t>
            </a:r>
          </a:p>
        </p:txBody>
      </p:sp>
    </p:spTree>
    <p:extLst>
      <p:ext uri="{BB962C8B-B14F-4D97-AF65-F5344CB8AC3E}">
        <p14:creationId xmlns:p14="http://schemas.microsoft.com/office/powerpoint/2010/main" val="142228688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Remember we were </a:t>
            </a:r>
            <a:r>
              <a:rPr lang="en-US" u="sng" dirty="0"/>
              <a:t>sinners</a:t>
            </a:r>
          </a:p>
        </p:txBody>
      </p:sp>
      <p:sp>
        <p:nvSpPr>
          <p:cNvPr id="3" name="Content Placeholder 2"/>
          <p:cNvSpPr>
            <a:spLocks noGrp="1"/>
          </p:cNvSpPr>
          <p:nvPr>
            <p:ph idx="1"/>
          </p:nvPr>
        </p:nvSpPr>
        <p:spPr/>
        <p:txBody>
          <a:bodyPr>
            <a:normAutofit fontScale="85000" lnSpcReduction="10000"/>
          </a:bodyPr>
          <a:lstStyle/>
          <a:p>
            <a:pPr marL="0" indent="0">
              <a:buNone/>
            </a:pPr>
            <a:r>
              <a:rPr lang="en-US" baseline="30000" dirty="0"/>
              <a:t>12</a:t>
            </a:r>
            <a:r>
              <a:rPr lang="en-US" dirty="0"/>
              <a:t> I thank him who has given me strength, Christ Jesus our Lord, because he judged me faithful, appointing me to his service, </a:t>
            </a:r>
            <a:r>
              <a:rPr lang="en-US" baseline="30000" dirty="0"/>
              <a:t>13</a:t>
            </a:r>
            <a:r>
              <a:rPr lang="en-US" dirty="0"/>
              <a:t> though formerly I was a blasphemer, persecutor, and insolent opponent. But I received mercy because I had acted ignorantly in unbelief, </a:t>
            </a:r>
            <a:r>
              <a:rPr lang="en-US" baseline="30000" dirty="0"/>
              <a:t>14</a:t>
            </a:r>
            <a:r>
              <a:rPr lang="en-US" dirty="0"/>
              <a:t> and the grace of our Lord overflowed for me with the faith and love that are in Christ Jesus. </a:t>
            </a:r>
            <a:r>
              <a:rPr lang="en-US" baseline="30000" dirty="0"/>
              <a:t>15</a:t>
            </a:r>
            <a:r>
              <a:rPr lang="en-US" dirty="0"/>
              <a:t> The saying is trustworthy and deserving of full acceptance, that Christ Jesus came into the world to save sinners, of whom I am the foremost. </a:t>
            </a:r>
            <a:r>
              <a:rPr lang="en-US" baseline="30000" dirty="0"/>
              <a:t>16</a:t>
            </a:r>
            <a:r>
              <a:rPr lang="en-US" dirty="0"/>
              <a:t> But I received mercy for this reason, that in me, as the foremost, Jesus Christ might display his perfect patience as an example to those who were to believe in him for eternal life. (1 Timothy 1.12-16)</a:t>
            </a:r>
          </a:p>
        </p:txBody>
      </p:sp>
    </p:spTree>
    <p:extLst>
      <p:ext uri="{BB962C8B-B14F-4D97-AF65-F5344CB8AC3E}">
        <p14:creationId xmlns:p14="http://schemas.microsoft.com/office/powerpoint/2010/main" val="264522495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 </a:t>
            </a:r>
            <a:r>
              <a:rPr lang="en-US" u="sng" dirty="0"/>
              <a:t>God</a:t>
            </a:r>
          </a:p>
        </p:txBody>
      </p:sp>
      <p:sp>
        <p:nvSpPr>
          <p:cNvPr id="3" name="Content Placeholder 2"/>
          <p:cNvSpPr>
            <a:spLocks noGrp="1"/>
          </p:cNvSpPr>
          <p:nvPr>
            <p:ph idx="1"/>
          </p:nvPr>
        </p:nvSpPr>
        <p:spPr/>
        <p:txBody>
          <a:bodyPr/>
          <a:lstStyle/>
          <a:p>
            <a:pPr marL="0" indent="0">
              <a:buNone/>
            </a:pPr>
            <a:r>
              <a:rPr lang="en-US" dirty="0"/>
              <a:t> </a:t>
            </a:r>
            <a:r>
              <a:rPr lang="en-US" baseline="30000" dirty="0"/>
              <a:t>17</a:t>
            </a:r>
            <a:r>
              <a:rPr lang="en-US" dirty="0"/>
              <a:t> To the King of ages, immortal, invisible, the only God, be honor and glory forever and ever. Amen. (1 Timothy 1.17)</a:t>
            </a:r>
          </a:p>
        </p:txBody>
      </p:sp>
    </p:spTree>
    <p:extLst>
      <p:ext uri="{BB962C8B-B14F-4D97-AF65-F5344CB8AC3E}">
        <p14:creationId xmlns:p14="http://schemas.microsoft.com/office/powerpoint/2010/main" val="42313086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306</TotalTime>
  <Words>399</Words>
  <Application>Microsoft Office PowerPoint</Application>
  <PresentationFormat>On-screen Show (4:3)</PresentationFormat>
  <Paragraphs>10</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1 Timothy 1.5</vt:lpstr>
      <vt:lpstr>PowerPoint Presentation</vt:lpstr>
      <vt:lpstr>PowerPoint Presentation</vt:lpstr>
      <vt:lpstr>Remember to be goal-minded</vt:lpstr>
      <vt:lpstr>Remember sinners </vt:lpstr>
      <vt:lpstr>Remember we were sinners</vt:lpstr>
      <vt:lpstr>Remember God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Shanks</dc:creator>
  <cp:lastModifiedBy>EastShelby</cp:lastModifiedBy>
  <cp:revision>4</cp:revision>
  <dcterms:created xsi:type="dcterms:W3CDTF">2016-06-30T16:00:23Z</dcterms:created>
  <dcterms:modified xsi:type="dcterms:W3CDTF">2016-07-03T14:02:53Z</dcterms:modified>
</cp:coreProperties>
</file>