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2" r:id="rId7"/>
    <p:sldId id="263" r:id="rId8"/>
    <p:sldId id="264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120" y="-1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556DC-9619-284F-8BF8-5FE5C28E06B7}" type="datetimeFigureOut">
              <a:rPr lang="en-US" smtClean="0"/>
              <a:t>5/25/16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D51E2-BE93-7445-AF4E-E622A3AD9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980203"/>
      </p:ext>
    </p:extLst>
  </p:cSld>
  <p:clrMapOvr>
    <a:masterClrMapping/>
  </p:clrMapOvr>
  <p:transition xmlns:p14="http://schemas.microsoft.com/office/powerpoint/2010/main"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556DC-9619-284F-8BF8-5FE5C28E06B7}" type="datetimeFigureOut">
              <a:rPr lang="en-US" smtClean="0"/>
              <a:t>5/25/16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D51E2-BE93-7445-AF4E-E622A3AD9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034855"/>
      </p:ext>
    </p:extLst>
  </p:cSld>
  <p:clrMapOvr>
    <a:masterClrMapping/>
  </p:clrMapOvr>
  <p:transition xmlns:p14="http://schemas.microsoft.com/office/powerpoint/2010/main"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556DC-9619-284F-8BF8-5FE5C28E06B7}" type="datetimeFigureOut">
              <a:rPr lang="en-US" smtClean="0"/>
              <a:t>5/25/16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D51E2-BE93-7445-AF4E-E622A3AD9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190555"/>
      </p:ext>
    </p:extLst>
  </p:cSld>
  <p:clrMapOvr>
    <a:masterClrMapping/>
  </p:clrMapOvr>
  <p:transition xmlns:p14="http://schemas.microsoft.com/office/powerpoint/2010/main"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556DC-9619-284F-8BF8-5FE5C28E06B7}" type="datetimeFigureOut">
              <a:rPr lang="en-US" smtClean="0"/>
              <a:t>5/25/16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D51E2-BE93-7445-AF4E-E622A3AD9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96337"/>
      </p:ext>
    </p:extLst>
  </p:cSld>
  <p:clrMapOvr>
    <a:masterClrMapping/>
  </p:clrMapOvr>
  <p:transition xmlns:p14="http://schemas.microsoft.com/office/powerpoint/2010/main"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556DC-9619-284F-8BF8-5FE5C28E06B7}" type="datetimeFigureOut">
              <a:rPr lang="en-US" smtClean="0"/>
              <a:t>5/25/16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D51E2-BE93-7445-AF4E-E622A3AD9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639870"/>
      </p:ext>
    </p:extLst>
  </p:cSld>
  <p:clrMapOvr>
    <a:masterClrMapping/>
  </p:clrMapOvr>
  <p:transition xmlns:p14="http://schemas.microsoft.com/office/powerpoint/2010/main"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556DC-9619-284F-8BF8-5FE5C28E06B7}" type="datetimeFigureOut">
              <a:rPr lang="en-US" smtClean="0"/>
              <a:t>5/25/16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D51E2-BE93-7445-AF4E-E622A3AD9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500933"/>
      </p:ext>
    </p:extLst>
  </p:cSld>
  <p:clrMapOvr>
    <a:masterClrMapping/>
  </p:clrMapOvr>
  <p:transition xmlns:p14="http://schemas.microsoft.com/office/powerpoint/2010/main"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556DC-9619-284F-8BF8-5FE5C28E06B7}" type="datetimeFigureOut">
              <a:rPr lang="en-US" smtClean="0"/>
              <a:t>5/25/16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D51E2-BE93-7445-AF4E-E622A3AD9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355176"/>
      </p:ext>
    </p:extLst>
  </p:cSld>
  <p:clrMapOvr>
    <a:masterClrMapping/>
  </p:clrMapOvr>
  <p:transition xmlns:p14="http://schemas.microsoft.com/office/powerpoint/2010/main"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556DC-9619-284F-8BF8-5FE5C28E06B7}" type="datetimeFigureOut">
              <a:rPr lang="en-US" smtClean="0"/>
              <a:t>5/25/16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D51E2-BE93-7445-AF4E-E622A3AD9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184270"/>
      </p:ext>
    </p:extLst>
  </p:cSld>
  <p:clrMapOvr>
    <a:masterClrMapping/>
  </p:clrMapOvr>
  <p:transition xmlns:p14="http://schemas.microsoft.com/office/powerpoint/2010/main"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556DC-9619-284F-8BF8-5FE5C28E06B7}" type="datetimeFigureOut">
              <a:rPr lang="en-US" smtClean="0"/>
              <a:t>5/25/16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D51E2-BE93-7445-AF4E-E622A3AD9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854249"/>
      </p:ext>
    </p:extLst>
  </p:cSld>
  <p:clrMapOvr>
    <a:masterClrMapping/>
  </p:clrMapOvr>
  <p:transition xmlns:p14="http://schemas.microsoft.com/office/powerpoint/2010/main"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556DC-9619-284F-8BF8-5FE5C28E06B7}" type="datetimeFigureOut">
              <a:rPr lang="en-US" smtClean="0"/>
              <a:t>5/25/16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D51E2-BE93-7445-AF4E-E622A3AD9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3915"/>
      </p:ext>
    </p:extLst>
  </p:cSld>
  <p:clrMapOvr>
    <a:masterClrMapping/>
  </p:clrMapOvr>
  <p:transition xmlns:p14="http://schemas.microsoft.com/office/powerpoint/2010/main"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556DC-9619-284F-8BF8-5FE5C28E06B7}" type="datetimeFigureOut">
              <a:rPr lang="en-US" smtClean="0"/>
              <a:t>5/25/16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D51E2-BE93-7445-AF4E-E622A3AD9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109729"/>
      </p:ext>
    </p:extLst>
  </p:cSld>
  <p:clrMapOvr>
    <a:masterClrMapping/>
  </p:clrMapOvr>
  <p:transition xmlns:p14="http://schemas.microsoft.com/office/powerpoint/2010/main"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lan fails 2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556DC-9619-284F-8BF8-5FE5C28E06B7}" type="datetimeFigureOut">
              <a:rPr lang="en-US" smtClean="0"/>
              <a:t>5/25/16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D51E2-BE93-7445-AF4E-E622A3AD9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625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xmlns:p14="http://schemas.microsoft.com/office/powerpoint/2010/main"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2119"/>
          </a:xfrm>
        </p:spPr>
        <p:txBody>
          <a:bodyPr/>
          <a:lstStyle/>
          <a:p>
            <a:r>
              <a:rPr lang="en-US" dirty="0" smtClean="0"/>
              <a:t>Genesis 37:1–2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088627"/>
            <a:ext cx="82296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 smtClean="0"/>
              <a:t>1</a:t>
            </a:r>
            <a:r>
              <a:rPr lang="en-US" sz="3200" b="1" dirty="0" smtClean="0"/>
              <a:t> </a:t>
            </a:r>
            <a:r>
              <a:rPr lang="en-US" sz="3200" b="1" dirty="0"/>
              <a:t>Jacob lived in the land of his father’s </a:t>
            </a:r>
            <a:r>
              <a:rPr lang="en-US" sz="3200" b="1" dirty="0" err="1"/>
              <a:t>sojournings</a:t>
            </a:r>
            <a:r>
              <a:rPr lang="en-US" sz="3200" b="1" dirty="0"/>
              <a:t>, in the land of Canaan. </a:t>
            </a:r>
            <a:r>
              <a:rPr lang="en-US" sz="3200" b="1" baseline="30000" dirty="0"/>
              <a:t>2</a:t>
            </a:r>
            <a:r>
              <a:rPr lang="en-US" sz="3200" b="1" dirty="0"/>
              <a:t> These are the generations of Jacob. Joseph, being seventeen years old, was pasturing the flock with his brothers. He was a boy with the sons of </a:t>
            </a:r>
            <a:r>
              <a:rPr lang="en-US" sz="3200" b="1" dirty="0" err="1"/>
              <a:t>Bilhah</a:t>
            </a:r>
            <a:r>
              <a:rPr lang="en-US" sz="3200" b="1" dirty="0"/>
              <a:t> and </a:t>
            </a:r>
            <a:r>
              <a:rPr lang="en-US" sz="3200" b="1" dirty="0" err="1"/>
              <a:t>Zilpah</a:t>
            </a:r>
            <a:r>
              <a:rPr lang="en-US" sz="3200" b="1" dirty="0"/>
              <a:t>, his father’s wives. And Joseph brought a bad report of them to their father.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208267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2119"/>
          </a:xfrm>
        </p:spPr>
        <p:txBody>
          <a:bodyPr/>
          <a:lstStyle/>
          <a:p>
            <a:r>
              <a:rPr lang="en-US" dirty="0" smtClean="0"/>
              <a:t>Genesis 37:3–4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088627"/>
            <a:ext cx="82296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 smtClean="0"/>
              <a:t>3</a:t>
            </a:r>
            <a:r>
              <a:rPr lang="en-US" sz="3200" b="1" dirty="0" smtClean="0"/>
              <a:t> </a:t>
            </a:r>
            <a:r>
              <a:rPr lang="en-US" sz="3200" b="1" dirty="0"/>
              <a:t>Now Israel loved Joseph more than any other of his sons, because he was the son of his old age. And he made him a robe of many colors. </a:t>
            </a:r>
            <a:r>
              <a:rPr lang="en-US" sz="3200" b="1" baseline="30000" dirty="0"/>
              <a:t>4</a:t>
            </a:r>
            <a:r>
              <a:rPr lang="en-US" sz="3200" b="1" dirty="0"/>
              <a:t> But when his brothers saw that their father loved him more than all his brothers, they hated him and could not speak peacefully to him.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177254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0714523"/>
      </p:ext>
    </p:extLst>
  </p:cSld>
  <p:clrMapOvr>
    <a:masterClrMapping/>
  </p:clrMapOvr>
  <p:transition xmlns:p14="http://schemas.microsoft.com/office/powerpoint/2010/main" spd="slow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lan fails 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170809"/>
      </p:ext>
    </p:extLst>
  </p:cSld>
  <p:clrMapOvr>
    <a:masterClrMapping/>
  </p:clrMapOvr>
  <p:transition xmlns:p14="http://schemas.microsoft.com/office/powerpoint/2010/main" spd="slow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plan</a:t>
            </a:r>
            <a:r>
              <a:rPr lang="is-IS" dirty="0" smtClean="0"/>
              <a:t>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Genesis 12:1–3</a:t>
            </a:r>
          </a:p>
          <a:p>
            <a:r>
              <a:rPr lang="en-US" dirty="0"/>
              <a:t>Genesis 37:1–4</a:t>
            </a:r>
          </a:p>
          <a:p>
            <a:r>
              <a:rPr lang="en-US" dirty="0"/>
              <a:t>Genesis 37:5–11</a:t>
            </a:r>
          </a:p>
          <a:p>
            <a:r>
              <a:rPr lang="en-US" dirty="0"/>
              <a:t>Genesis 37:18–</a:t>
            </a:r>
            <a:r>
              <a:rPr lang="en-US" dirty="0" smtClean="0"/>
              <a:t>28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573264"/>
      </p:ext>
    </p:extLst>
  </p:cSld>
  <p:clrMapOvr>
    <a:masterClrMapping/>
  </p:clrMapOvr>
  <p:transition xmlns:p14="http://schemas.microsoft.com/office/powerpoint/2010/main" spd="slow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Trust God.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Genesis 39:1–5</a:t>
            </a:r>
          </a:p>
          <a:p>
            <a:r>
              <a:rPr lang="en-US" dirty="0"/>
              <a:t>Psalm 9:9–10</a:t>
            </a:r>
          </a:p>
          <a:p>
            <a:r>
              <a:rPr lang="en-US" dirty="0"/>
              <a:t>Psalm 37:</a:t>
            </a:r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86723"/>
      </p:ext>
    </p:extLst>
  </p:cSld>
  <p:clrMapOvr>
    <a:masterClrMapping/>
  </p:clrMapOvr>
  <p:transition xmlns:p14="http://schemas.microsoft.com/office/powerpoint/2010/main" spd="slow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Obey God.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Genesis 39:6–13</a:t>
            </a:r>
          </a:p>
          <a:p>
            <a:r>
              <a:rPr lang="en-US" dirty="0"/>
              <a:t>Psalm 119:44</a:t>
            </a:r>
          </a:p>
          <a:p>
            <a:r>
              <a:rPr lang="en-US" dirty="0"/>
              <a:t>John 14:</a:t>
            </a:r>
            <a:r>
              <a:rPr lang="en-US" dirty="0" smtClean="0"/>
              <a:t>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052887"/>
      </p:ext>
    </p:extLst>
  </p:cSld>
  <p:clrMapOvr>
    <a:masterClrMapping/>
  </p:clrMapOvr>
  <p:transition xmlns:p14="http://schemas.microsoft.com/office/powerpoint/2010/main" spd="slow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Praise God.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Genesis 41:14–16</a:t>
            </a:r>
          </a:p>
          <a:p>
            <a:r>
              <a:rPr lang="en-US" dirty="0"/>
              <a:t>1 Thessalonians 5:16–18</a:t>
            </a:r>
          </a:p>
          <a:p>
            <a:r>
              <a:rPr lang="en-US" dirty="0"/>
              <a:t>Psalm 34</a:t>
            </a:r>
            <a:r>
              <a:rPr lang="en-US"/>
              <a:t>:</a:t>
            </a:r>
            <a:r>
              <a:rPr lang="en-US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175626"/>
      </p:ext>
    </p:extLst>
  </p:cSld>
  <p:clrMapOvr>
    <a:masterClrMapping/>
  </p:clrMapOvr>
  <p:transition xmlns:p14="http://schemas.microsoft.com/office/powerpoint/2010/main" spd="slow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6362168"/>
      </p:ext>
    </p:extLst>
  </p:cSld>
  <p:clrMapOvr>
    <a:masterClrMapping/>
  </p:clrMapOvr>
  <p:transition xmlns:p14="http://schemas.microsoft.com/office/powerpoint/2010/main" spd="slow"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224</Words>
  <Application>Microsoft Macintosh PowerPoint</Application>
  <PresentationFormat>On-screen Show (4:3)</PresentationFormat>
  <Paragraphs>21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Genesis 37:1–2</vt:lpstr>
      <vt:lpstr>Genesis 37:3–4</vt:lpstr>
      <vt:lpstr>PowerPoint Presentation</vt:lpstr>
      <vt:lpstr>PowerPoint Presentation</vt:lpstr>
      <vt:lpstr>The plan… </vt:lpstr>
      <vt:lpstr>Trust God. </vt:lpstr>
      <vt:lpstr>Obey God.</vt:lpstr>
      <vt:lpstr>Praise God.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Genesis 37:1–4</dc:title>
  <dc:creator>TERRY  FRANCIS</dc:creator>
  <cp:lastModifiedBy>TERRY  FRANCIS</cp:lastModifiedBy>
  <cp:revision>3</cp:revision>
  <dcterms:created xsi:type="dcterms:W3CDTF">2016-05-25T14:19:42Z</dcterms:created>
  <dcterms:modified xsi:type="dcterms:W3CDTF">2016-05-25T19:43:24Z</dcterms:modified>
</cp:coreProperties>
</file>