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76" r:id="rId5"/>
    <p:sldId id="277" r:id="rId6"/>
    <p:sldId id="278" r:id="rId7"/>
    <p:sldId id="279" r:id="rId8"/>
    <p:sldId id="280" r:id="rId9"/>
    <p:sldId id="281" r:id="rId10"/>
    <p:sldId id="260"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39" autoAdjust="0"/>
    <p:restoredTop sz="86355" autoAdjust="0"/>
  </p:normalViewPr>
  <p:slideViewPr>
    <p:cSldViewPr snapToGrid="0" snapToObjects="1">
      <p:cViewPr varScale="1">
        <p:scale>
          <a:sx n="84" d="100"/>
          <a:sy n="84" d="100"/>
        </p:scale>
        <p:origin x="96" y="27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0348B8C-63AE-8749-BFDC-6EBE90C6D662}" type="datetimeFigureOut">
              <a:rPr lang="en-US" smtClean="0"/>
              <a:t>5/22/2016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4456EC-A6EE-324B-BBED-1C7D8201489A}" type="slidenum">
              <a:rPr lang="en-US" smtClean="0"/>
              <a:t>‹#›</a:t>
            </a:fld>
            <a:endParaRPr lang="en-US"/>
          </a:p>
        </p:txBody>
      </p:sp>
    </p:spTree>
    <p:extLst>
      <p:ext uri="{BB962C8B-B14F-4D97-AF65-F5344CB8AC3E}">
        <p14:creationId xmlns:p14="http://schemas.microsoft.com/office/powerpoint/2010/main" val="611818679"/>
      </p:ext>
    </p:extLst>
  </p:cSld>
  <p:clrMapOvr>
    <a:masterClrMapping/>
  </p:clrMapOvr>
  <mc:AlternateContent xmlns:mc="http://schemas.openxmlformats.org/markup-compatibility/2006" xmlns:p14="http://schemas.microsoft.com/office/powerpoint/2010/main">
    <mc:Choice Requires="p14">
      <p:transition spd="med" p14:dur="600">
        <p:wipe dir="r"/>
      </p:transition>
    </mc:Choice>
    <mc:Fallback xmlns="">
      <p:transition xmlns:p14="http://schemas.microsoft.com/office/powerpoint/2010/main" spd="med">
        <p:wipe dir="r"/>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348B8C-63AE-8749-BFDC-6EBE90C6D662}" type="datetimeFigureOut">
              <a:rPr lang="en-US" smtClean="0"/>
              <a:t>5/22/2016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4456EC-A6EE-324B-BBED-1C7D8201489A}" type="slidenum">
              <a:rPr lang="en-US" smtClean="0"/>
              <a:t>‹#›</a:t>
            </a:fld>
            <a:endParaRPr lang="en-US"/>
          </a:p>
        </p:txBody>
      </p:sp>
    </p:spTree>
    <p:extLst>
      <p:ext uri="{BB962C8B-B14F-4D97-AF65-F5344CB8AC3E}">
        <p14:creationId xmlns:p14="http://schemas.microsoft.com/office/powerpoint/2010/main" val="2949284678"/>
      </p:ext>
    </p:extLst>
  </p:cSld>
  <p:clrMapOvr>
    <a:masterClrMapping/>
  </p:clrMapOvr>
  <mc:AlternateContent xmlns:mc="http://schemas.openxmlformats.org/markup-compatibility/2006" xmlns:p14="http://schemas.microsoft.com/office/powerpoint/2010/main">
    <mc:Choice Requires="p14">
      <p:transition spd="med" p14:dur="600">
        <p:wipe dir="r"/>
      </p:transition>
    </mc:Choice>
    <mc:Fallback xmlns="">
      <p:transition xmlns:p14="http://schemas.microsoft.com/office/powerpoint/2010/main" spd="med">
        <p:wipe dir="r"/>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348B8C-63AE-8749-BFDC-6EBE90C6D662}" type="datetimeFigureOut">
              <a:rPr lang="en-US" smtClean="0"/>
              <a:t>5/22/2016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4456EC-A6EE-324B-BBED-1C7D8201489A}" type="slidenum">
              <a:rPr lang="en-US" smtClean="0"/>
              <a:t>‹#›</a:t>
            </a:fld>
            <a:endParaRPr lang="en-US"/>
          </a:p>
        </p:txBody>
      </p:sp>
    </p:spTree>
    <p:extLst>
      <p:ext uri="{BB962C8B-B14F-4D97-AF65-F5344CB8AC3E}">
        <p14:creationId xmlns:p14="http://schemas.microsoft.com/office/powerpoint/2010/main" val="1953329509"/>
      </p:ext>
    </p:extLst>
  </p:cSld>
  <p:clrMapOvr>
    <a:masterClrMapping/>
  </p:clrMapOvr>
  <mc:AlternateContent xmlns:mc="http://schemas.openxmlformats.org/markup-compatibility/2006" xmlns:p14="http://schemas.microsoft.com/office/powerpoint/2010/main">
    <mc:Choice Requires="p14">
      <p:transition spd="med" p14:dur="600">
        <p:wipe dir="r"/>
      </p:transition>
    </mc:Choice>
    <mc:Fallback xmlns="">
      <p:transition xmlns:p14="http://schemas.microsoft.com/office/powerpoint/2010/main" spd="med">
        <p:wipe dir="r"/>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348B8C-63AE-8749-BFDC-6EBE90C6D662}" type="datetimeFigureOut">
              <a:rPr lang="en-US" smtClean="0"/>
              <a:t>5/22/2016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4456EC-A6EE-324B-BBED-1C7D8201489A}" type="slidenum">
              <a:rPr lang="en-US" smtClean="0"/>
              <a:t>‹#›</a:t>
            </a:fld>
            <a:endParaRPr lang="en-US"/>
          </a:p>
        </p:txBody>
      </p:sp>
    </p:spTree>
    <p:extLst>
      <p:ext uri="{BB962C8B-B14F-4D97-AF65-F5344CB8AC3E}">
        <p14:creationId xmlns:p14="http://schemas.microsoft.com/office/powerpoint/2010/main" val="2304497706"/>
      </p:ext>
    </p:extLst>
  </p:cSld>
  <p:clrMapOvr>
    <a:masterClrMapping/>
  </p:clrMapOvr>
  <mc:AlternateContent xmlns:mc="http://schemas.openxmlformats.org/markup-compatibility/2006" xmlns:p14="http://schemas.microsoft.com/office/powerpoint/2010/main">
    <mc:Choice Requires="p14">
      <p:transition spd="med" p14:dur="600">
        <p:wipe dir="r"/>
      </p:transition>
    </mc:Choice>
    <mc:Fallback xmlns="">
      <p:transition xmlns:p14="http://schemas.microsoft.com/office/powerpoint/2010/main" spd="med">
        <p:wipe dir="r"/>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348B8C-63AE-8749-BFDC-6EBE90C6D662}" type="datetimeFigureOut">
              <a:rPr lang="en-US" smtClean="0"/>
              <a:t>5/22/2016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4456EC-A6EE-324B-BBED-1C7D8201489A}" type="slidenum">
              <a:rPr lang="en-US" smtClean="0"/>
              <a:t>‹#›</a:t>
            </a:fld>
            <a:endParaRPr lang="en-US"/>
          </a:p>
        </p:txBody>
      </p:sp>
    </p:spTree>
    <p:extLst>
      <p:ext uri="{BB962C8B-B14F-4D97-AF65-F5344CB8AC3E}">
        <p14:creationId xmlns:p14="http://schemas.microsoft.com/office/powerpoint/2010/main" val="3408756998"/>
      </p:ext>
    </p:extLst>
  </p:cSld>
  <p:clrMapOvr>
    <a:masterClrMapping/>
  </p:clrMapOvr>
  <mc:AlternateContent xmlns:mc="http://schemas.openxmlformats.org/markup-compatibility/2006" xmlns:p14="http://schemas.microsoft.com/office/powerpoint/2010/main">
    <mc:Choice Requires="p14">
      <p:transition spd="med" p14:dur="600">
        <p:wipe dir="r"/>
      </p:transition>
    </mc:Choice>
    <mc:Fallback xmlns="">
      <p:transition xmlns:p14="http://schemas.microsoft.com/office/powerpoint/2010/main" spd="med">
        <p:wipe dir="r"/>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0348B8C-63AE-8749-BFDC-6EBE90C6D662}" type="datetimeFigureOut">
              <a:rPr lang="en-US" smtClean="0"/>
              <a:t>5/22/2016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4456EC-A6EE-324B-BBED-1C7D8201489A}" type="slidenum">
              <a:rPr lang="en-US" smtClean="0"/>
              <a:t>‹#›</a:t>
            </a:fld>
            <a:endParaRPr lang="en-US"/>
          </a:p>
        </p:txBody>
      </p:sp>
    </p:spTree>
    <p:extLst>
      <p:ext uri="{BB962C8B-B14F-4D97-AF65-F5344CB8AC3E}">
        <p14:creationId xmlns:p14="http://schemas.microsoft.com/office/powerpoint/2010/main" val="2364702696"/>
      </p:ext>
    </p:extLst>
  </p:cSld>
  <p:clrMapOvr>
    <a:masterClrMapping/>
  </p:clrMapOvr>
  <mc:AlternateContent xmlns:mc="http://schemas.openxmlformats.org/markup-compatibility/2006" xmlns:p14="http://schemas.microsoft.com/office/powerpoint/2010/main">
    <mc:Choice Requires="p14">
      <p:transition spd="med" p14:dur="600">
        <p:wipe dir="r"/>
      </p:transition>
    </mc:Choice>
    <mc:Fallback xmlns="">
      <p:transition xmlns:p14="http://schemas.microsoft.com/office/powerpoint/2010/main" spd="med">
        <p:wipe dir="r"/>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0348B8C-63AE-8749-BFDC-6EBE90C6D662}" type="datetimeFigureOut">
              <a:rPr lang="en-US" smtClean="0"/>
              <a:t>5/22/2016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4456EC-A6EE-324B-BBED-1C7D8201489A}" type="slidenum">
              <a:rPr lang="en-US" smtClean="0"/>
              <a:t>‹#›</a:t>
            </a:fld>
            <a:endParaRPr lang="en-US"/>
          </a:p>
        </p:txBody>
      </p:sp>
    </p:spTree>
    <p:extLst>
      <p:ext uri="{BB962C8B-B14F-4D97-AF65-F5344CB8AC3E}">
        <p14:creationId xmlns:p14="http://schemas.microsoft.com/office/powerpoint/2010/main" val="3537293113"/>
      </p:ext>
    </p:extLst>
  </p:cSld>
  <p:clrMapOvr>
    <a:masterClrMapping/>
  </p:clrMapOvr>
  <mc:AlternateContent xmlns:mc="http://schemas.openxmlformats.org/markup-compatibility/2006" xmlns:p14="http://schemas.microsoft.com/office/powerpoint/2010/main">
    <mc:Choice Requires="p14">
      <p:transition spd="med" p14:dur="600">
        <p:wipe dir="r"/>
      </p:transition>
    </mc:Choice>
    <mc:Fallback xmlns="">
      <p:transition xmlns:p14="http://schemas.microsoft.com/office/powerpoint/2010/main" spd="med">
        <p:wipe dir="r"/>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0348B8C-63AE-8749-BFDC-6EBE90C6D662}" type="datetimeFigureOut">
              <a:rPr lang="en-US" smtClean="0"/>
              <a:t>5/22/2016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4456EC-A6EE-324B-BBED-1C7D8201489A}" type="slidenum">
              <a:rPr lang="en-US" smtClean="0"/>
              <a:t>‹#›</a:t>
            </a:fld>
            <a:endParaRPr lang="en-US"/>
          </a:p>
        </p:txBody>
      </p:sp>
    </p:spTree>
    <p:extLst>
      <p:ext uri="{BB962C8B-B14F-4D97-AF65-F5344CB8AC3E}">
        <p14:creationId xmlns:p14="http://schemas.microsoft.com/office/powerpoint/2010/main" val="252084301"/>
      </p:ext>
    </p:extLst>
  </p:cSld>
  <p:clrMapOvr>
    <a:masterClrMapping/>
  </p:clrMapOvr>
  <mc:AlternateContent xmlns:mc="http://schemas.openxmlformats.org/markup-compatibility/2006" xmlns:p14="http://schemas.microsoft.com/office/powerpoint/2010/main">
    <mc:Choice Requires="p14">
      <p:transition spd="med" p14:dur="600">
        <p:wipe dir="r"/>
      </p:transition>
    </mc:Choice>
    <mc:Fallback xmlns="">
      <p:transition xmlns:p14="http://schemas.microsoft.com/office/powerpoint/2010/main" spd="med">
        <p:wipe dir="r"/>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348B8C-63AE-8749-BFDC-6EBE90C6D662}" type="datetimeFigureOut">
              <a:rPr lang="en-US" smtClean="0"/>
              <a:t>5/22/2016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4456EC-A6EE-324B-BBED-1C7D8201489A}" type="slidenum">
              <a:rPr lang="en-US" smtClean="0"/>
              <a:t>‹#›</a:t>
            </a:fld>
            <a:endParaRPr lang="en-US"/>
          </a:p>
        </p:txBody>
      </p:sp>
    </p:spTree>
    <p:extLst>
      <p:ext uri="{BB962C8B-B14F-4D97-AF65-F5344CB8AC3E}">
        <p14:creationId xmlns:p14="http://schemas.microsoft.com/office/powerpoint/2010/main" val="38561676"/>
      </p:ext>
    </p:extLst>
  </p:cSld>
  <p:clrMapOvr>
    <a:masterClrMapping/>
  </p:clrMapOvr>
  <mc:AlternateContent xmlns:mc="http://schemas.openxmlformats.org/markup-compatibility/2006" xmlns:p14="http://schemas.microsoft.com/office/powerpoint/2010/main">
    <mc:Choice Requires="p14">
      <p:transition spd="med" p14:dur="600">
        <p:wipe dir="r"/>
      </p:transition>
    </mc:Choice>
    <mc:Fallback xmlns="">
      <p:transition xmlns:p14="http://schemas.microsoft.com/office/powerpoint/2010/main" spd="med">
        <p:wipe dir="r"/>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0348B8C-63AE-8749-BFDC-6EBE90C6D662}" type="datetimeFigureOut">
              <a:rPr lang="en-US" smtClean="0"/>
              <a:t>5/22/2016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4456EC-A6EE-324B-BBED-1C7D8201489A}" type="slidenum">
              <a:rPr lang="en-US" smtClean="0"/>
              <a:t>‹#›</a:t>
            </a:fld>
            <a:endParaRPr lang="en-US"/>
          </a:p>
        </p:txBody>
      </p:sp>
    </p:spTree>
    <p:extLst>
      <p:ext uri="{BB962C8B-B14F-4D97-AF65-F5344CB8AC3E}">
        <p14:creationId xmlns:p14="http://schemas.microsoft.com/office/powerpoint/2010/main" val="311501388"/>
      </p:ext>
    </p:extLst>
  </p:cSld>
  <p:clrMapOvr>
    <a:masterClrMapping/>
  </p:clrMapOvr>
  <mc:AlternateContent xmlns:mc="http://schemas.openxmlformats.org/markup-compatibility/2006" xmlns:p14="http://schemas.microsoft.com/office/powerpoint/2010/main">
    <mc:Choice Requires="p14">
      <p:transition spd="med" p14:dur="600">
        <p:wipe dir="r"/>
      </p:transition>
    </mc:Choice>
    <mc:Fallback xmlns="">
      <p:transition xmlns:p14="http://schemas.microsoft.com/office/powerpoint/2010/main" spd="med">
        <p:wipe dir="r"/>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0348B8C-63AE-8749-BFDC-6EBE90C6D662}" type="datetimeFigureOut">
              <a:rPr lang="en-US" smtClean="0"/>
              <a:t>5/22/2016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4456EC-A6EE-324B-BBED-1C7D8201489A}" type="slidenum">
              <a:rPr lang="en-US" smtClean="0"/>
              <a:t>‹#›</a:t>
            </a:fld>
            <a:endParaRPr lang="en-US"/>
          </a:p>
        </p:txBody>
      </p:sp>
    </p:spTree>
    <p:extLst>
      <p:ext uri="{BB962C8B-B14F-4D97-AF65-F5344CB8AC3E}">
        <p14:creationId xmlns:p14="http://schemas.microsoft.com/office/powerpoint/2010/main" val="3022740807"/>
      </p:ext>
    </p:extLst>
  </p:cSld>
  <p:clrMapOvr>
    <a:masterClrMapping/>
  </p:clrMapOvr>
  <mc:AlternateContent xmlns:mc="http://schemas.openxmlformats.org/markup-compatibility/2006" xmlns:p14="http://schemas.microsoft.com/office/powerpoint/2010/main">
    <mc:Choice Requires="p14">
      <p:transition spd="med" p14:dur="600">
        <p:wipe dir="r"/>
      </p:transition>
    </mc:Choice>
    <mc:Fallback xmlns="">
      <p:transition xmlns:p14="http://schemas.microsoft.com/office/powerpoint/2010/main" spd="med">
        <p:wipe dir="r"/>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His Church—Our Family_c.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348B8C-63AE-8749-BFDC-6EBE90C6D662}" type="datetimeFigureOut">
              <a:rPr lang="en-US" smtClean="0"/>
              <a:t>5/22/2016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4456EC-A6EE-324B-BBED-1C7D8201489A}" type="slidenum">
              <a:rPr lang="en-US" smtClean="0"/>
              <a:t>‹#›</a:t>
            </a:fld>
            <a:endParaRPr lang="en-US"/>
          </a:p>
        </p:txBody>
      </p:sp>
    </p:spTree>
    <p:extLst>
      <p:ext uri="{BB962C8B-B14F-4D97-AF65-F5344CB8AC3E}">
        <p14:creationId xmlns:p14="http://schemas.microsoft.com/office/powerpoint/2010/main" val="22161175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600">
        <p:wipe dir="r"/>
      </p:transition>
    </mc:Choice>
    <mc:Fallback xmlns="">
      <p:transition xmlns:p14="http://schemas.microsoft.com/office/powerpoint/2010/mai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500"/>
                                        <p:tgtEl>
                                          <p:spTgt spid="3">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txStyles>
    <p:titleStyle>
      <a:lvl1pPr algn="l" defTabSz="457200" rtl="0" eaLnBrk="1" latinLnBrk="0" hangingPunct="1">
        <a:spcBef>
          <a:spcPct val="0"/>
        </a:spcBef>
        <a:buNone/>
        <a:defRPr sz="4000" b="1" kern="1200">
          <a:solidFill>
            <a:schemeClr val="tx1"/>
          </a:solidFill>
          <a:latin typeface="Cambria"/>
          <a:ea typeface="+mj-ea"/>
          <a:cs typeface="Cambria"/>
        </a:defRPr>
      </a:lvl1pPr>
    </p:titleStyle>
    <p:bodyStyle>
      <a:lvl1pPr marL="342900" indent="-342900" algn="l" defTabSz="457200" rtl="0" eaLnBrk="1" latinLnBrk="0" hangingPunct="1">
        <a:spcBef>
          <a:spcPct val="20000"/>
        </a:spcBef>
        <a:buFont typeface="Arial"/>
        <a:buChar char="•"/>
        <a:defRPr sz="3200" b="1" kern="1200">
          <a:solidFill>
            <a:schemeClr val="tx1"/>
          </a:solidFill>
          <a:latin typeface="Cambria"/>
          <a:ea typeface="+mn-ea"/>
          <a:cs typeface="Cambria"/>
        </a:defRPr>
      </a:lvl1pPr>
      <a:lvl2pPr marL="742950" indent="-285750" algn="l" defTabSz="457200" rtl="0" eaLnBrk="1" latinLnBrk="0" hangingPunct="1">
        <a:spcBef>
          <a:spcPct val="20000"/>
        </a:spcBef>
        <a:buFont typeface="Arial"/>
        <a:buChar char="–"/>
        <a:defRPr sz="2800" b="1" kern="1200">
          <a:solidFill>
            <a:schemeClr val="tx1"/>
          </a:solidFill>
          <a:latin typeface="Cambria"/>
          <a:ea typeface="+mn-ea"/>
          <a:cs typeface="Cambria"/>
        </a:defRPr>
      </a:lvl2pPr>
      <a:lvl3pPr marL="1143000" indent="-228600" algn="l" defTabSz="457200" rtl="0" eaLnBrk="1" latinLnBrk="0" hangingPunct="1">
        <a:spcBef>
          <a:spcPct val="20000"/>
        </a:spcBef>
        <a:buFont typeface="Arial"/>
        <a:buChar char="•"/>
        <a:defRPr sz="2400" b="1" kern="1200">
          <a:solidFill>
            <a:schemeClr val="tx1"/>
          </a:solidFill>
          <a:latin typeface="Cambria"/>
          <a:ea typeface="+mn-ea"/>
          <a:cs typeface="Cambria"/>
        </a:defRPr>
      </a:lvl3pPr>
      <a:lvl4pPr marL="1600200" indent="-228600" algn="l" defTabSz="457200" rtl="0" eaLnBrk="1" latinLnBrk="0" hangingPunct="1">
        <a:spcBef>
          <a:spcPct val="20000"/>
        </a:spcBef>
        <a:buFont typeface="Arial"/>
        <a:buChar char="–"/>
        <a:defRPr sz="2000" b="1" kern="1200">
          <a:solidFill>
            <a:schemeClr val="tx1"/>
          </a:solidFill>
          <a:latin typeface="Cambria"/>
          <a:ea typeface="+mn-ea"/>
          <a:cs typeface="Cambria"/>
        </a:defRPr>
      </a:lvl4pPr>
      <a:lvl5pPr marL="2057400" indent="-228600" algn="l" defTabSz="457200" rtl="0" eaLnBrk="1" latinLnBrk="0" hangingPunct="1">
        <a:spcBef>
          <a:spcPct val="20000"/>
        </a:spcBef>
        <a:buFont typeface="Arial"/>
        <a:buChar char="»"/>
        <a:defRPr sz="2000" b="1" kern="1200">
          <a:solidFill>
            <a:schemeClr val="tx1"/>
          </a:solidFill>
          <a:latin typeface="Cambria"/>
          <a:ea typeface="+mn-ea"/>
          <a:cs typeface="Cambr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67018"/>
            <a:ext cx="8229600" cy="910695"/>
          </a:xfrm>
        </p:spPr>
        <p:txBody>
          <a:bodyPr/>
          <a:lstStyle/>
          <a:p>
            <a:r>
              <a:rPr lang="en-US" dirty="0"/>
              <a:t>2 Corinthians 1:3–5</a:t>
            </a:r>
          </a:p>
        </p:txBody>
      </p:sp>
      <p:sp>
        <p:nvSpPr>
          <p:cNvPr id="5" name="TextBox 4"/>
          <p:cNvSpPr txBox="1"/>
          <p:nvPr/>
        </p:nvSpPr>
        <p:spPr>
          <a:xfrm>
            <a:off x="338667" y="1077713"/>
            <a:ext cx="8348133" cy="3539431"/>
          </a:xfrm>
          <a:prstGeom prst="rect">
            <a:avLst/>
          </a:prstGeom>
          <a:noFill/>
        </p:spPr>
        <p:txBody>
          <a:bodyPr wrap="square" rtlCol="0">
            <a:spAutoFit/>
          </a:bodyPr>
          <a:lstStyle/>
          <a:p>
            <a:r>
              <a:rPr lang="en-US" sz="2800" b="1" baseline="30000" dirty="0">
                <a:latin typeface="Cambria"/>
                <a:cs typeface="Cambria"/>
              </a:rPr>
              <a:t>3</a:t>
            </a:r>
            <a:r>
              <a:rPr lang="en-US" sz="2800" b="1" dirty="0">
                <a:latin typeface="Cambria"/>
                <a:cs typeface="Cambria"/>
              </a:rPr>
              <a:t> Blessed be the God and Father of our Lord Jesus Christ, the Father of mercies and God of all comfort, </a:t>
            </a:r>
            <a:r>
              <a:rPr lang="en-US" sz="2800" b="1" baseline="30000" dirty="0">
                <a:latin typeface="Cambria"/>
                <a:cs typeface="Cambria"/>
              </a:rPr>
              <a:t>4</a:t>
            </a:r>
            <a:r>
              <a:rPr lang="en-US" sz="2800" b="1" dirty="0">
                <a:latin typeface="Cambria"/>
                <a:cs typeface="Cambria"/>
              </a:rPr>
              <a:t> who comforts us in all our affliction, so that we may be able to comfort those who are in any affliction, with the comfort with which we ourselves are comforted by God. </a:t>
            </a:r>
            <a:r>
              <a:rPr lang="en-US" sz="2800" b="1" baseline="30000" dirty="0">
                <a:latin typeface="Cambria"/>
                <a:cs typeface="Cambria"/>
              </a:rPr>
              <a:t>5</a:t>
            </a:r>
            <a:r>
              <a:rPr lang="en-US" sz="2800" b="1" dirty="0">
                <a:latin typeface="Cambria"/>
                <a:cs typeface="Cambria"/>
              </a:rPr>
              <a:t> For as we share abundantly in Christ’s sufferings, so through Christ we share abundantly in comfort too. </a:t>
            </a:r>
          </a:p>
        </p:txBody>
      </p:sp>
    </p:spTree>
    <p:extLst>
      <p:ext uri="{BB962C8B-B14F-4D97-AF65-F5344CB8AC3E}">
        <p14:creationId xmlns:p14="http://schemas.microsoft.com/office/powerpoint/2010/main" val="4207229331"/>
      </p:ext>
    </p:extLst>
  </p:cSld>
  <p:clrMapOvr>
    <a:masterClrMapping/>
  </p:clrMapOvr>
  <mc:AlternateContent xmlns:mc="http://schemas.openxmlformats.org/markup-compatibility/2006" xmlns:p14="http://schemas.microsoft.com/office/powerpoint/2010/main">
    <mc:Choice Requires="p14">
      <p:transition spd="med" p14:dur="600">
        <p:wipe dir="r"/>
      </p:transition>
    </mc:Choice>
    <mc:Fallback xmlns="">
      <p:transition xmlns:p14="http://schemas.microsoft.com/office/powerpoint/2010/main" spd="med">
        <p:wipe dir="r"/>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5673851"/>
      </p:ext>
    </p:extLst>
  </p:cSld>
  <p:clrMapOvr>
    <a:masterClrMapping/>
  </p:clrMapOvr>
  <mc:AlternateContent xmlns:mc="http://schemas.openxmlformats.org/markup-compatibility/2006" xmlns:p14="http://schemas.microsoft.com/office/powerpoint/2010/main">
    <mc:Choice Requires="p14">
      <p:transition spd="med" p14:dur="600">
        <p:wipe dir="r"/>
      </p:transition>
    </mc:Choice>
    <mc:Fallback xmlns="">
      <p:transition xmlns:p14="http://schemas.microsoft.com/office/powerpoint/2010/main" spd="med">
        <p:wipe dir="r"/>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0195832"/>
      </p:ext>
    </p:extLst>
  </p:cSld>
  <p:clrMapOvr>
    <a:masterClrMapping/>
  </p:clrMapOvr>
  <mc:AlternateContent xmlns:mc="http://schemas.openxmlformats.org/markup-compatibility/2006" xmlns:p14="http://schemas.microsoft.com/office/powerpoint/2010/main">
    <mc:Choice Requires="p14">
      <p:transition spd="med" p14:dur="600">
        <p:wipe dir="r"/>
      </p:transition>
    </mc:Choice>
    <mc:Fallback xmlns="">
      <p:transition xmlns:p14="http://schemas.microsoft.com/office/powerpoint/2010/main" spd="med">
        <p:wipe dir="r"/>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Picture 1" descr="challeng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45707443"/>
      </p:ext>
    </p:extLst>
  </p:cSld>
  <p:clrMapOvr>
    <a:masterClrMapping/>
  </p:clrMapOvr>
  <mc:AlternateContent xmlns:mc="http://schemas.openxmlformats.org/markup-compatibility/2006" xmlns:p14="http://schemas.microsoft.com/office/powerpoint/2010/main">
    <mc:Choice Requires="p14">
      <p:transition spd="med" p14:dur="600">
        <p:wipe dir="r"/>
      </p:transition>
    </mc:Choice>
    <mc:Fallback xmlns="">
      <p:transition xmlns:p14="http://schemas.microsoft.com/office/powerpoint/2010/main" spd="med">
        <p:wipe dir="r"/>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work is challenging. </a:t>
            </a:r>
          </a:p>
        </p:txBody>
      </p:sp>
      <p:sp>
        <p:nvSpPr>
          <p:cNvPr id="3" name="Content Placeholder 2"/>
          <p:cNvSpPr>
            <a:spLocks noGrp="1"/>
          </p:cNvSpPr>
          <p:nvPr>
            <p:ph idx="1"/>
          </p:nvPr>
        </p:nvSpPr>
        <p:spPr/>
        <p:txBody>
          <a:bodyPr/>
          <a:lstStyle/>
          <a:p>
            <a:r>
              <a:rPr lang="en-US" dirty="0"/>
              <a:t>A church has to be evangelistic. </a:t>
            </a:r>
          </a:p>
          <a:p>
            <a:pPr lvl="1"/>
            <a:r>
              <a:rPr lang="en-US" dirty="0"/>
              <a:t>Mark 16:15–16</a:t>
            </a:r>
          </a:p>
          <a:p>
            <a:r>
              <a:rPr lang="en-US" dirty="0"/>
              <a:t>A church must edify. </a:t>
            </a:r>
          </a:p>
          <a:p>
            <a:pPr lvl="1"/>
            <a:r>
              <a:rPr lang="en-US" dirty="0"/>
              <a:t>Ephesians 4:15–16</a:t>
            </a:r>
          </a:p>
          <a:p>
            <a:r>
              <a:rPr lang="en-US" dirty="0"/>
              <a:t>A church must be benevolent. </a:t>
            </a:r>
          </a:p>
          <a:p>
            <a:pPr lvl="1"/>
            <a:r>
              <a:rPr lang="en-US" dirty="0"/>
              <a:t>Acts 2:42–25</a:t>
            </a:r>
          </a:p>
        </p:txBody>
      </p:sp>
    </p:spTree>
    <p:extLst>
      <p:ext uri="{BB962C8B-B14F-4D97-AF65-F5344CB8AC3E}">
        <p14:creationId xmlns:p14="http://schemas.microsoft.com/office/powerpoint/2010/main" val="1046804708"/>
      </p:ext>
    </p:extLst>
  </p:cSld>
  <p:clrMapOvr>
    <a:masterClrMapping/>
  </p:clrMapOvr>
  <mc:AlternateContent xmlns:mc="http://schemas.openxmlformats.org/markup-compatibility/2006" xmlns:p14="http://schemas.microsoft.com/office/powerpoint/2010/main">
    <mc:Choice Requires="p14">
      <p:transition spd="med" p14:dur="600">
        <p:wipe dir="r"/>
      </p:transition>
    </mc:Choice>
    <mc:Fallback xmlns="">
      <p:transition xmlns:p14="http://schemas.microsoft.com/office/powerpoint/2010/main" spd="med">
        <p:wipe dir="r"/>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work is challenging. </a:t>
            </a:r>
          </a:p>
        </p:txBody>
      </p:sp>
      <p:sp>
        <p:nvSpPr>
          <p:cNvPr id="3" name="Content Placeholder 2"/>
          <p:cNvSpPr>
            <a:spLocks noGrp="1"/>
          </p:cNvSpPr>
          <p:nvPr>
            <p:ph idx="1"/>
          </p:nvPr>
        </p:nvSpPr>
        <p:spPr/>
        <p:txBody>
          <a:bodyPr/>
          <a:lstStyle/>
          <a:p>
            <a:r>
              <a:rPr lang="en-US" dirty="0"/>
              <a:t>Ephesians 3:20–21</a:t>
            </a:r>
          </a:p>
          <a:p>
            <a:r>
              <a:rPr lang="en-US" dirty="0"/>
              <a:t>Matthew 17:14–20</a:t>
            </a:r>
          </a:p>
        </p:txBody>
      </p:sp>
    </p:spTree>
    <p:extLst>
      <p:ext uri="{BB962C8B-B14F-4D97-AF65-F5344CB8AC3E}">
        <p14:creationId xmlns:p14="http://schemas.microsoft.com/office/powerpoint/2010/main" val="2885054616"/>
      </p:ext>
    </p:extLst>
  </p:cSld>
  <p:clrMapOvr>
    <a:masterClrMapping/>
  </p:clrMapOvr>
  <mc:AlternateContent xmlns:mc="http://schemas.openxmlformats.org/markup-compatibility/2006" xmlns:p14="http://schemas.microsoft.com/office/powerpoint/2010/main">
    <mc:Choice Requires="p14">
      <p:transition spd="med" p14:dur="600">
        <p:wipe dir="r"/>
      </p:transition>
    </mc:Choice>
    <mc:Fallback xmlns="">
      <p:transition xmlns:p14="http://schemas.microsoft.com/office/powerpoint/2010/main" spd="med">
        <p:wipe dir="r"/>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 must be a united team.</a:t>
            </a:r>
          </a:p>
        </p:txBody>
      </p:sp>
      <p:sp>
        <p:nvSpPr>
          <p:cNvPr id="3" name="Content Placeholder 2"/>
          <p:cNvSpPr>
            <a:spLocks noGrp="1"/>
          </p:cNvSpPr>
          <p:nvPr>
            <p:ph idx="1"/>
          </p:nvPr>
        </p:nvSpPr>
        <p:spPr/>
        <p:txBody>
          <a:bodyPr/>
          <a:lstStyle/>
          <a:p>
            <a:r>
              <a:rPr lang="en-US" dirty="0"/>
              <a:t>Ecclesiastes 4:9–12</a:t>
            </a:r>
          </a:p>
          <a:p>
            <a:r>
              <a:rPr lang="en-US" dirty="0"/>
              <a:t>1 Corinthians 12:12, 14–20</a:t>
            </a:r>
          </a:p>
          <a:p>
            <a:r>
              <a:rPr lang="en-US" dirty="0"/>
              <a:t>Ephesians 4:11–16</a:t>
            </a:r>
          </a:p>
        </p:txBody>
      </p:sp>
    </p:spTree>
    <p:extLst>
      <p:ext uri="{BB962C8B-B14F-4D97-AF65-F5344CB8AC3E}">
        <p14:creationId xmlns:p14="http://schemas.microsoft.com/office/powerpoint/2010/main" val="3883783702"/>
      </p:ext>
    </p:extLst>
  </p:cSld>
  <p:clrMapOvr>
    <a:masterClrMapping/>
  </p:clrMapOvr>
  <mc:AlternateContent xmlns:mc="http://schemas.openxmlformats.org/markup-compatibility/2006" xmlns:p14="http://schemas.microsoft.com/office/powerpoint/2010/main">
    <mc:Choice Requires="p14">
      <p:transition spd="med" p14:dur="600">
        <p:wipe dir="r"/>
      </p:transition>
    </mc:Choice>
    <mc:Fallback xmlns="">
      <p:transition xmlns:p14="http://schemas.microsoft.com/office/powerpoint/2010/main" spd="med">
        <p:wipe dir="r"/>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 need wisdom. </a:t>
            </a:r>
          </a:p>
        </p:txBody>
      </p:sp>
      <p:sp>
        <p:nvSpPr>
          <p:cNvPr id="3" name="Content Placeholder 2"/>
          <p:cNvSpPr>
            <a:spLocks noGrp="1"/>
          </p:cNvSpPr>
          <p:nvPr>
            <p:ph idx="1"/>
          </p:nvPr>
        </p:nvSpPr>
        <p:spPr/>
        <p:txBody>
          <a:bodyPr/>
          <a:lstStyle/>
          <a:p>
            <a:r>
              <a:rPr lang="en-US" dirty="0"/>
              <a:t>Ephesians 5:15–17</a:t>
            </a:r>
          </a:p>
          <a:p>
            <a:r>
              <a:rPr lang="en-US" dirty="0"/>
              <a:t>Proverbs 2:6–7</a:t>
            </a:r>
          </a:p>
          <a:p>
            <a:r>
              <a:rPr lang="en-US" dirty="0"/>
              <a:t>3 John 9–10</a:t>
            </a:r>
          </a:p>
        </p:txBody>
      </p:sp>
    </p:spTree>
    <p:extLst>
      <p:ext uri="{BB962C8B-B14F-4D97-AF65-F5344CB8AC3E}">
        <p14:creationId xmlns:p14="http://schemas.microsoft.com/office/powerpoint/2010/main" val="3106135825"/>
      </p:ext>
    </p:extLst>
  </p:cSld>
  <p:clrMapOvr>
    <a:masterClrMapping/>
  </p:clrMapOvr>
  <mc:AlternateContent xmlns:mc="http://schemas.openxmlformats.org/markup-compatibility/2006" xmlns:p14="http://schemas.microsoft.com/office/powerpoint/2010/main">
    <mc:Choice Requires="p14">
      <p:transition spd="med" p14:dur="600">
        <p:wipe dir="r"/>
      </p:transition>
    </mc:Choice>
    <mc:Fallback xmlns="">
      <p:transition xmlns:p14="http://schemas.microsoft.com/office/powerpoint/2010/main" spd="med">
        <p:wipe dir="r"/>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 need perseverance.</a:t>
            </a:r>
          </a:p>
        </p:txBody>
      </p:sp>
      <p:sp>
        <p:nvSpPr>
          <p:cNvPr id="3" name="Content Placeholder 2"/>
          <p:cNvSpPr>
            <a:spLocks noGrp="1"/>
          </p:cNvSpPr>
          <p:nvPr>
            <p:ph idx="1"/>
          </p:nvPr>
        </p:nvSpPr>
        <p:spPr/>
        <p:txBody>
          <a:bodyPr/>
          <a:lstStyle/>
          <a:p>
            <a:r>
              <a:rPr lang="en-US" dirty="0"/>
              <a:t>1 Corinthians 15:58</a:t>
            </a:r>
          </a:p>
          <a:p>
            <a:r>
              <a:rPr lang="en-US" dirty="0"/>
              <a:t>2 Thessalonians 1:3–4</a:t>
            </a:r>
          </a:p>
        </p:txBody>
      </p:sp>
    </p:spTree>
    <p:extLst>
      <p:ext uri="{BB962C8B-B14F-4D97-AF65-F5344CB8AC3E}">
        <p14:creationId xmlns:p14="http://schemas.microsoft.com/office/powerpoint/2010/main" val="548914198"/>
      </p:ext>
    </p:extLst>
  </p:cSld>
  <p:clrMapOvr>
    <a:masterClrMapping/>
  </p:clrMapOvr>
  <mc:AlternateContent xmlns:mc="http://schemas.openxmlformats.org/markup-compatibility/2006" xmlns:p14="http://schemas.microsoft.com/office/powerpoint/2010/main">
    <mc:Choice Requires="p14">
      <p:transition spd="med" p14:dur="600">
        <p:wipe dir="r"/>
      </p:transition>
    </mc:Choice>
    <mc:Fallback xmlns="">
      <p:transition xmlns:p14="http://schemas.microsoft.com/office/powerpoint/2010/main" spd="med">
        <p:wipe dir="r"/>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We must love one another. </a:t>
            </a:r>
          </a:p>
        </p:txBody>
      </p:sp>
      <p:sp>
        <p:nvSpPr>
          <p:cNvPr id="3" name="Content Placeholder 2"/>
          <p:cNvSpPr>
            <a:spLocks noGrp="1"/>
          </p:cNvSpPr>
          <p:nvPr>
            <p:ph idx="1"/>
          </p:nvPr>
        </p:nvSpPr>
        <p:spPr/>
        <p:txBody>
          <a:bodyPr/>
          <a:lstStyle/>
          <a:p>
            <a:r>
              <a:rPr lang="en-US" dirty="0"/>
              <a:t>John 13:31–35</a:t>
            </a:r>
          </a:p>
          <a:p>
            <a:r>
              <a:rPr lang="en-US" dirty="0"/>
              <a:t>Romans 5:6–8</a:t>
            </a:r>
          </a:p>
          <a:p>
            <a:r>
              <a:rPr lang="en-US" dirty="0"/>
              <a:t>John 3:16–17</a:t>
            </a:r>
          </a:p>
          <a:p>
            <a:r>
              <a:rPr lang="en-US" dirty="0"/>
              <a:t>1 John 3:16–24</a:t>
            </a:r>
          </a:p>
          <a:p>
            <a:r>
              <a:rPr lang="en-US"/>
              <a:t>John 15:12–13</a:t>
            </a:r>
          </a:p>
        </p:txBody>
      </p:sp>
    </p:spTree>
    <p:extLst>
      <p:ext uri="{BB962C8B-B14F-4D97-AF65-F5344CB8AC3E}">
        <p14:creationId xmlns:p14="http://schemas.microsoft.com/office/powerpoint/2010/main" val="80832735"/>
      </p:ext>
    </p:extLst>
  </p:cSld>
  <p:clrMapOvr>
    <a:masterClrMapping/>
  </p:clrMapOvr>
  <mc:AlternateContent xmlns:mc="http://schemas.openxmlformats.org/markup-compatibility/2006" xmlns:p14="http://schemas.microsoft.com/office/powerpoint/2010/main">
    <mc:Choice Requires="p14">
      <p:transition spd="med" p14:dur="600">
        <p:wipe dir="r"/>
      </p:transition>
    </mc:Choice>
    <mc:Fallback xmlns="">
      <p:transition xmlns:p14="http://schemas.microsoft.com/office/powerpoint/2010/main" spd="med">
        <p:wipe dir="r"/>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57</TotalTime>
  <Words>174</Words>
  <Application>Microsoft Office PowerPoint</Application>
  <PresentationFormat>On-screen Show (4:3)</PresentationFormat>
  <Paragraphs>29</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Cambria</vt:lpstr>
      <vt:lpstr>Office Theme</vt:lpstr>
      <vt:lpstr>2 Corinthians 1:3–5</vt:lpstr>
      <vt:lpstr>PowerPoint Presentation</vt:lpstr>
      <vt:lpstr>PowerPoint Presentation</vt:lpstr>
      <vt:lpstr>The work is challenging. </vt:lpstr>
      <vt:lpstr>The work is challenging. </vt:lpstr>
      <vt:lpstr>We must be a united team.</vt:lpstr>
      <vt:lpstr>We need wisdom. </vt:lpstr>
      <vt:lpstr>We need perseverance.</vt:lpstr>
      <vt:lpstr>We must love one another.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TERRY  FRANCIS</dc:creator>
  <cp:lastModifiedBy>EastShelby</cp:lastModifiedBy>
  <cp:revision>10</cp:revision>
  <dcterms:created xsi:type="dcterms:W3CDTF">2016-01-24T12:22:12Z</dcterms:created>
  <dcterms:modified xsi:type="dcterms:W3CDTF">2016-05-22T14:00:41Z</dcterms:modified>
</cp:coreProperties>
</file>