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856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187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865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07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9913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10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611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556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83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15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35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pter  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7668"/>
            <a:ext cx="8229600" cy="379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DB16-7891-5B4E-ABB2-B25088E60E5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20CB-916B-9E47-ABB7-CC0E643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good_name-background-still-4x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932"/>
            <a:ext cx="8229600" cy="758068"/>
          </a:xfrm>
        </p:spPr>
        <p:txBody>
          <a:bodyPr/>
          <a:lstStyle/>
          <a:p>
            <a:r>
              <a:rPr lang="en-US" dirty="0"/>
              <a:t>Galatians 3:24–29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74881"/>
            <a:ext cx="83288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Cambria"/>
                <a:cs typeface="Cambria"/>
              </a:rPr>
              <a:t>24</a:t>
            </a:r>
            <a:r>
              <a:rPr lang="en-US" sz="2800" b="1" dirty="0">
                <a:latin typeface="Cambria"/>
                <a:cs typeface="Cambria"/>
              </a:rPr>
              <a:t> So then, the law was our guardian until Christ came, in order that we might be justified by faith. </a:t>
            </a:r>
            <a:r>
              <a:rPr lang="en-US" sz="2800" b="1" baseline="30000" dirty="0">
                <a:latin typeface="Cambria"/>
                <a:cs typeface="Cambria"/>
              </a:rPr>
              <a:t>25</a:t>
            </a:r>
            <a:r>
              <a:rPr lang="en-US" sz="2800" b="1" dirty="0">
                <a:latin typeface="Cambria"/>
                <a:cs typeface="Cambria"/>
              </a:rPr>
              <a:t> But now that faith has come, we are no longer under a guardian, </a:t>
            </a:r>
            <a:r>
              <a:rPr lang="en-US" sz="2800" b="1" baseline="30000" dirty="0">
                <a:latin typeface="Cambria"/>
                <a:cs typeface="Cambria"/>
              </a:rPr>
              <a:t>26</a:t>
            </a:r>
            <a:r>
              <a:rPr lang="en-US" sz="2800" b="1" dirty="0">
                <a:latin typeface="Cambria"/>
                <a:cs typeface="Cambria"/>
              </a:rPr>
              <a:t> for in Christ Jesus you are all sons of God, through faith. </a:t>
            </a:r>
            <a:r>
              <a:rPr lang="en-US" sz="2800" b="1" baseline="30000" dirty="0">
                <a:latin typeface="Cambria"/>
                <a:cs typeface="Cambria"/>
              </a:rPr>
              <a:t>27</a:t>
            </a:r>
            <a:r>
              <a:rPr lang="en-US" sz="2800" b="1" dirty="0">
                <a:latin typeface="Cambria"/>
                <a:cs typeface="Cambria"/>
              </a:rPr>
              <a:t> For as many of you as were baptized into Christ have put on Christ. </a:t>
            </a:r>
            <a:r>
              <a:rPr lang="en-US" sz="2800" b="1" baseline="30000" dirty="0">
                <a:latin typeface="Cambria"/>
                <a:cs typeface="Cambria"/>
              </a:rPr>
              <a:t>28</a:t>
            </a:r>
            <a:r>
              <a:rPr lang="en-US" sz="2800" b="1" dirty="0">
                <a:latin typeface="Cambria"/>
                <a:cs typeface="Cambria"/>
              </a:rPr>
              <a:t> There is neither Jew nor Greek, there is neither slave nor free, there is no male and female, for you are all one in Christ Jesus. </a:t>
            </a:r>
            <a:r>
              <a:rPr lang="en-US" sz="2800" b="1" baseline="30000" dirty="0">
                <a:latin typeface="Cambria"/>
                <a:cs typeface="Cambria"/>
              </a:rPr>
              <a:t>29</a:t>
            </a:r>
            <a:r>
              <a:rPr lang="en-US" sz="2800" b="1" dirty="0">
                <a:latin typeface="Cambria"/>
                <a:cs typeface="Cambria"/>
              </a:rPr>
              <a:t> And if you are Christ’s, then you are Abraham’s offspring, heirs according to promise. </a:t>
            </a:r>
          </a:p>
        </p:txBody>
      </p:sp>
    </p:spTree>
    <p:extLst>
      <p:ext uri="{BB962C8B-B14F-4D97-AF65-F5344CB8AC3E}">
        <p14:creationId xmlns:p14="http://schemas.microsoft.com/office/powerpoint/2010/main" val="81972111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36920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pter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304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Saul.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 sinner.</a:t>
            </a:r>
          </a:p>
          <a:p>
            <a:pPr lvl="1"/>
            <a:r>
              <a:rPr lang="en-US" dirty="0"/>
              <a:t>Acts 9:1–2</a:t>
            </a:r>
          </a:p>
          <a:p>
            <a:r>
              <a:rPr lang="en-US" dirty="0"/>
              <a:t>He believed in Jesus. </a:t>
            </a:r>
          </a:p>
          <a:p>
            <a:pPr lvl="1"/>
            <a:r>
              <a:rPr lang="en-US" dirty="0"/>
              <a:t>Acts 22:8–10</a:t>
            </a:r>
          </a:p>
          <a:p>
            <a:r>
              <a:rPr lang="en-US" dirty="0"/>
              <a:t>He repented. </a:t>
            </a:r>
          </a:p>
          <a:p>
            <a:pPr lvl="1"/>
            <a:r>
              <a:rPr lang="en-US" dirty="0"/>
              <a:t>Acts 22:10–11</a:t>
            </a:r>
          </a:p>
        </p:txBody>
      </p:sp>
    </p:spTree>
    <p:extLst>
      <p:ext uri="{BB962C8B-B14F-4D97-AF65-F5344CB8AC3E}">
        <p14:creationId xmlns:p14="http://schemas.microsoft.com/office/powerpoint/2010/main" val="107058035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Saul.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still was in sin until he was baptized. </a:t>
            </a:r>
          </a:p>
          <a:p>
            <a:pPr lvl="1"/>
            <a:r>
              <a:rPr lang="en-US" dirty="0"/>
              <a:t>Acts 22:16</a:t>
            </a:r>
          </a:p>
          <a:p>
            <a:r>
              <a:rPr lang="en-US" dirty="0"/>
              <a:t>He served God and served His people. </a:t>
            </a:r>
          </a:p>
          <a:p>
            <a:pPr lvl="1"/>
            <a:r>
              <a:rPr lang="en-US" dirty="0"/>
              <a:t>Acts 9:20–22, 26–30</a:t>
            </a:r>
          </a:p>
        </p:txBody>
      </p:sp>
    </p:spTree>
    <p:extLst>
      <p:ext uri="{BB962C8B-B14F-4D97-AF65-F5344CB8AC3E}">
        <p14:creationId xmlns:p14="http://schemas.microsoft.com/office/powerpoint/2010/main" val="43572557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Saul’s story should be your story.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268"/>
            <a:ext cx="8481248" cy="3935449"/>
          </a:xfrm>
        </p:spPr>
        <p:txBody>
          <a:bodyPr>
            <a:normAutofit/>
          </a:bodyPr>
          <a:lstStyle/>
          <a:p>
            <a:r>
              <a:rPr lang="en-US" dirty="0"/>
              <a:t>Jesus came to save you—a sinner.</a:t>
            </a:r>
          </a:p>
          <a:p>
            <a:r>
              <a:rPr lang="en-US" dirty="0"/>
              <a:t>You must believe Jesus. </a:t>
            </a:r>
          </a:p>
          <a:p>
            <a:r>
              <a:rPr lang="en-US" dirty="0"/>
              <a:t>You must repent. </a:t>
            </a:r>
          </a:p>
          <a:p>
            <a:r>
              <a:rPr lang="en-US" dirty="0"/>
              <a:t>You must be baptized to wash away your sins.</a:t>
            </a:r>
          </a:p>
          <a:p>
            <a:r>
              <a:rPr lang="en-US" dirty="0"/>
              <a:t>You must serve God’s people and serve Him.</a:t>
            </a:r>
          </a:p>
        </p:txBody>
      </p:sp>
    </p:spTree>
    <p:extLst>
      <p:ext uri="{BB962C8B-B14F-4D97-AF65-F5344CB8AC3E}">
        <p14:creationId xmlns:p14="http://schemas.microsoft.com/office/powerpoint/2010/main" val="314898718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0426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Galatians 3:24–29</vt:lpstr>
      <vt:lpstr>PowerPoint Presentation</vt:lpstr>
      <vt:lpstr>PowerPoint Presentation</vt:lpstr>
      <vt:lpstr>The story of Saul.</vt:lpstr>
      <vt:lpstr>The story of Saul.</vt:lpstr>
      <vt:lpstr>Saul’s story should be your story.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 3:23–29</dc:title>
  <dc:creator>TERRY  FRANCIS</dc:creator>
  <cp:lastModifiedBy>EastShelby</cp:lastModifiedBy>
  <cp:revision>2</cp:revision>
  <dcterms:created xsi:type="dcterms:W3CDTF">2016-05-15T12:02:22Z</dcterms:created>
  <dcterms:modified xsi:type="dcterms:W3CDTF">2016-05-15T15:14:32Z</dcterms:modified>
</cp:coreProperties>
</file>