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1" autoAdjust="0"/>
    <p:restoredTop sz="86389" autoAdjust="0"/>
  </p:normalViewPr>
  <p:slideViewPr>
    <p:cSldViewPr snapToGrid="0" snapToObjects="1">
      <p:cViewPr varScale="1">
        <p:scale>
          <a:sx n="79" d="100"/>
          <a:sy n="79" d="100"/>
        </p:scale>
        <p:origin x="-120" y="-7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5264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95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895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7586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02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6552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915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485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0670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1363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52229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om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63888" y="274638"/>
            <a:ext cx="6622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888" y="1600201"/>
            <a:ext cx="6622912" cy="3333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E8AF4-CF84-104F-9C3A-87F642B14199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F1727-5FB3-B24C-9737-258A7D145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63888" y="274638"/>
            <a:ext cx="6622912" cy="702242"/>
          </a:xfrm>
        </p:spPr>
        <p:txBody>
          <a:bodyPr/>
          <a:lstStyle/>
          <a:p>
            <a:r>
              <a:rPr lang="en-US" dirty="0" smtClean="0"/>
              <a:t>Proverbs 31:10, 28–29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63888" y="1050145"/>
            <a:ext cx="662291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baseline="30000" dirty="0" smtClean="0">
                <a:solidFill>
                  <a:srgbClr val="FFFFFF"/>
                </a:solidFill>
              </a:rPr>
              <a:t>10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An excellent wife who can find? She is far more precious than jewels. </a:t>
            </a:r>
            <a:endParaRPr lang="en-US" sz="2400" b="1" dirty="0">
              <a:solidFill>
                <a:srgbClr val="FFFFFF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3200" b="1" baseline="30000" dirty="0" smtClean="0">
                <a:solidFill>
                  <a:srgbClr val="FFFFFF"/>
                </a:solidFill>
              </a:rPr>
              <a:t>28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Her children rise up and call her blessed; her husband also, and he praises her: </a:t>
            </a:r>
            <a:r>
              <a:rPr lang="en-US" sz="3200" b="1" baseline="30000" dirty="0">
                <a:solidFill>
                  <a:srgbClr val="FFFFFF"/>
                </a:solidFill>
              </a:rPr>
              <a:t>29</a:t>
            </a:r>
            <a:r>
              <a:rPr lang="en-US" sz="3200" b="1" dirty="0">
                <a:solidFill>
                  <a:srgbClr val="FFFFFF"/>
                </a:solidFill>
              </a:rPr>
              <a:t> “Many women have done excellently, but you surpass them all.”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800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934148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m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69107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no such thing as </a:t>
            </a:r>
            <a:br>
              <a:rPr lang="en-US" dirty="0" smtClean="0"/>
            </a:br>
            <a:r>
              <a:rPr lang="en-US" dirty="0" smtClean="0"/>
              <a:t>a perfect mom.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Kings 3:16–18</a:t>
            </a:r>
          </a:p>
          <a:p>
            <a:r>
              <a:rPr lang="en-US" dirty="0" smtClean="0"/>
              <a:t>Joshua 2:1, 3–7</a:t>
            </a:r>
          </a:p>
          <a:p>
            <a:r>
              <a:rPr lang="en-US" dirty="0" smtClean="0"/>
              <a:t>Hebrews 11:31</a:t>
            </a:r>
          </a:p>
          <a:p>
            <a:r>
              <a:rPr lang="en-US" dirty="0" smtClean="0"/>
              <a:t>James 2:25</a:t>
            </a:r>
          </a:p>
          <a:p>
            <a:r>
              <a:rPr lang="en-US" dirty="0" smtClean="0"/>
              <a:t>Matthew 1:5</a:t>
            </a:r>
          </a:p>
        </p:txBody>
      </p:sp>
    </p:spTree>
    <p:extLst>
      <p:ext uri="{BB962C8B-B14F-4D97-AF65-F5344CB8AC3E}">
        <p14:creationId xmlns:p14="http://schemas.microsoft.com/office/powerpoint/2010/main" val="111347088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will take care of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Kings 3:26–27</a:t>
            </a:r>
          </a:p>
          <a:p>
            <a:r>
              <a:rPr lang="en-US" dirty="0" smtClean="0"/>
              <a:t>1 Kings 3:28</a:t>
            </a:r>
          </a:p>
          <a:p>
            <a:r>
              <a:rPr lang="en-US" dirty="0" smtClean="0"/>
              <a:t>Matthew 6:25–27</a:t>
            </a:r>
          </a:p>
          <a:p>
            <a:r>
              <a:rPr lang="en-US" dirty="0" smtClean="0"/>
              <a:t>Philippians 4:6–7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58070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is nothing like a </a:t>
            </a:r>
            <a:br>
              <a:rPr lang="en-US" dirty="0" smtClean="0"/>
            </a:br>
            <a:r>
              <a:rPr lang="en-US" dirty="0" smtClean="0"/>
              <a:t>mother’s love.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Kings 3:24–27</a:t>
            </a:r>
          </a:p>
          <a:p>
            <a:r>
              <a:rPr lang="en-US" dirty="0" smtClean="0"/>
              <a:t>Exodus 1:22</a:t>
            </a:r>
          </a:p>
          <a:p>
            <a:r>
              <a:rPr lang="en-US" dirty="0" smtClean="0"/>
              <a:t>Titus 2:3–5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78583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489941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144</Words>
  <Application>Microsoft Macintosh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Proverbs 31:10, 28–29</vt:lpstr>
      <vt:lpstr>PowerPoint Presentation</vt:lpstr>
      <vt:lpstr>PowerPoint Presentation</vt:lpstr>
      <vt:lpstr>There is no such thing as  a perfect mom. </vt:lpstr>
      <vt:lpstr>God will take care of you.</vt:lpstr>
      <vt:lpstr>There is nothing like a  mother’s love.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31:10, 28–29</dc:title>
  <dc:creator>TERRY  FRANCIS</dc:creator>
  <cp:lastModifiedBy>TERRY  FRANCIS</cp:lastModifiedBy>
  <cp:revision>2</cp:revision>
  <dcterms:created xsi:type="dcterms:W3CDTF">2016-05-06T16:18:44Z</dcterms:created>
  <dcterms:modified xsi:type="dcterms:W3CDTF">2016-05-06T16:29:35Z</dcterms:modified>
</cp:coreProperties>
</file>