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2" r:id="rId7"/>
    <p:sldId id="263" r:id="rId8"/>
    <p:sldId id="264"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112"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3777A-CFD3-A94B-B549-D8D31D1B5619}"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3777A-CFD3-A94B-B549-D8D31D1B5619}"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3777A-CFD3-A94B-B549-D8D31D1B5619}"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3777A-CFD3-A94B-B549-D8D31D1B5619}"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3777A-CFD3-A94B-B549-D8D31D1B5619}"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3777A-CFD3-A94B-B549-D8D31D1B5619}"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3777A-CFD3-A94B-B549-D8D31D1B5619}" type="datetimeFigureOut">
              <a:rPr lang="en-US" smtClean="0"/>
              <a:t>5/6/16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3777A-CFD3-A94B-B549-D8D31D1B5619}" type="datetimeFigureOut">
              <a:rPr lang="en-US" smtClean="0"/>
              <a:t>5/6/16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3777A-CFD3-A94B-B549-D8D31D1B5619}" type="datetimeFigureOut">
              <a:rPr lang="en-US" smtClean="0"/>
              <a:t>5/6/16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3777A-CFD3-A94B-B549-D8D31D1B5619}"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3777A-CFD3-A94B-B549-D8D31D1B5619}"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FB5C8-1DCE-7545-9360-24AB831043B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ossians_1-background-still-4x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350"/>
            <a:ext cx="9152467" cy="68643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3777A-CFD3-A94B-B549-D8D31D1B5619}" type="datetimeFigureOut">
              <a:rPr lang="en-US" smtClean="0"/>
              <a:t>5/6/16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FB5C8-1DCE-7545-9360-24AB831043BC}"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52405"/>
          </a:xfrm>
        </p:spPr>
        <p:txBody>
          <a:bodyPr/>
          <a:lstStyle/>
          <a:p>
            <a:r>
              <a:rPr lang="en-US" dirty="0" smtClean="0"/>
              <a:t>Colossians 1:9–12</a:t>
            </a:r>
            <a:endParaRPr lang="en-US" dirty="0"/>
          </a:p>
        </p:txBody>
      </p:sp>
      <p:sp>
        <p:nvSpPr>
          <p:cNvPr id="5" name="TextBox 4"/>
          <p:cNvSpPr txBox="1"/>
          <p:nvPr/>
        </p:nvSpPr>
        <p:spPr>
          <a:xfrm>
            <a:off x="457200" y="1236870"/>
            <a:ext cx="8229600" cy="4401205"/>
          </a:xfrm>
          <a:prstGeom prst="rect">
            <a:avLst/>
          </a:prstGeom>
          <a:noFill/>
        </p:spPr>
        <p:txBody>
          <a:bodyPr wrap="square" rtlCol="0">
            <a:spAutoFit/>
          </a:bodyPr>
          <a:lstStyle/>
          <a:p>
            <a:r>
              <a:rPr lang="en-US" sz="2800" b="1" baseline="30000" dirty="0" smtClean="0"/>
              <a:t>9</a:t>
            </a:r>
            <a:r>
              <a:rPr lang="en-US" sz="2800" b="1" dirty="0" smtClean="0"/>
              <a:t> </a:t>
            </a:r>
            <a:r>
              <a:rPr lang="en-US" sz="2800" b="1" dirty="0"/>
              <a:t>And so, from the day we heard, we have not ceased to pray for you, asking that you may be filled with the knowledge of his will in all spiritual wisdom and understanding, </a:t>
            </a:r>
            <a:r>
              <a:rPr lang="en-US" sz="2800" b="1" baseline="30000" dirty="0"/>
              <a:t>10</a:t>
            </a:r>
            <a:r>
              <a:rPr lang="en-US" sz="2800" b="1" dirty="0"/>
              <a:t> so as to walk in a manner worthy of the Lord, fully pleasing to him, bearing fruit in every good work and increasing in the knowledge of God. </a:t>
            </a:r>
            <a:r>
              <a:rPr lang="en-US" sz="2800" b="1" baseline="30000" dirty="0"/>
              <a:t>11</a:t>
            </a:r>
            <a:r>
              <a:rPr lang="en-US" sz="2800" b="1" dirty="0"/>
              <a:t> May you be strengthened with all power, according to his glorious might, for all endurance and patience with joy, </a:t>
            </a:r>
            <a:r>
              <a:rPr lang="en-US" sz="2800" b="1" baseline="30000" dirty="0"/>
              <a:t>12</a:t>
            </a:r>
            <a:r>
              <a:rPr lang="en-US" sz="2800" b="1" dirty="0"/>
              <a:t> giving thanks to the Father, who has qualified you to share in the inheritance of the saints in light. </a:t>
            </a:r>
          </a:p>
        </p:txBody>
      </p:sp>
    </p:spTree>
    <p:extLst>
      <p:ext uri="{BB962C8B-B14F-4D97-AF65-F5344CB8AC3E}">
        <p14:creationId xmlns:p14="http://schemas.microsoft.com/office/powerpoint/2010/main" val="1288201072"/>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40525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lossians_1-title-1-still-4x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8000"/>
          </a:xfrm>
          <a:prstGeom prst="rect">
            <a:avLst/>
          </a:prstGeom>
        </p:spPr>
      </p:pic>
    </p:spTree>
    <p:extLst>
      <p:ext uri="{BB962C8B-B14F-4D97-AF65-F5344CB8AC3E}">
        <p14:creationId xmlns:p14="http://schemas.microsoft.com/office/powerpoint/2010/main" val="785185028"/>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Prayer of Thanks (1:3–8).</a:t>
            </a:r>
            <a:endParaRPr lang="en-US" dirty="0"/>
          </a:p>
        </p:txBody>
      </p:sp>
      <p:sp>
        <p:nvSpPr>
          <p:cNvPr id="3" name="Content Placeholder 2"/>
          <p:cNvSpPr>
            <a:spLocks noGrp="1"/>
          </p:cNvSpPr>
          <p:nvPr>
            <p:ph idx="1"/>
          </p:nvPr>
        </p:nvSpPr>
        <p:spPr/>
        <p:txBody>
          <a:bodyPr/>
          <a:lstStyle/>
          <a:p>
            <a:r>
              <a:rPr lang="en-US" dirty="0" smtClean="0"/>
              <a:t>Thanks for their faith (vv. 3–4). </a:t>
            </a:r>
          </a:p>
          <a:p>
            <a:r>
              <a:rPr lang="en-US" dirty="0" smtClean="0"/>
              <a:t>Thanks for their love (vv. 3–4). </a:t>
            </a:r>
          </a:p>
          <a:p>
            <a:r>
              <a:rPr lang="en-US" dirty="0" smtClean="0"/>
              <a:t>Thanks that their faith and love were results of their hope in the Gospel (vv. 5–8). </a:t>
            </a:r>
            <a:endParaRPr lang="en-US" dirty="0"/>
          </a:p>
        </p:txBody>
      </p:sp>
    </p:spTree>
    <p:extLst>
      <p:ext uri="{BB962C8B-B14F-4D97-AF65-F5344CB8AC3E}">
        <p14:creationId xmlns:p14="http://schemas.microsoft.com/office/powerpoint/2010/main" val="289316392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Prayer of Request (1:9–13).</a:t>
            </a:r>
            <a:endParaRPr lang="en-US" dirty="0"/>
          </a:p>
        </p:txBody>
      </p:sp>
      <p:sp>
        <p:nvSpPr>
          <p:cNvPr id="3" name="Content Placeholder 2"/>
          <p:cNvSpPr>
            <a:spLocks noGrp="1"/>
          </p:cNvSpPr>
          <p:nvPr>
            <p:ph idx="1"/>
          </p:nvPr>
        </p:nvSpPr>
        <p:spPr>
          <a:xfrm>
            <a:off x="457199" y="1600200"/>
            <a:ext cx="8598453" cy="4525963"/>
          </a:xfrm>
        </p:spPr>
        <p:txBody>
          <a:bodyPr/>
          <a:lstStyle/>
          <a:p>
            <a:r>
              <a:rPr lang="en-US" dirty="0" smtClean="0"/>
              <a:t>That they be filled with the knowledge of God (v. 9). </a:t>
            </a:r>
          </a:p>
          <a:p>
            <a:r>
              <a:rPr lang="en-US" dirty="0" smtClean="0"/>
              <a:t>That they walk in a worthy manner (vv. 10–14).</a:t>
            </a:r>
          </a:p>
          <a:p>
            <a:pPr lvl="1"/>
            <a:r>
              <a:rPr lang="en-US" dirty="0" smtClean="0"/>
              <a:t>That they would bear fruit. </a:t>
            </a:r>
          </a:p>
          <a:p>
            <a:pPr lvl="1"/>
            <a:r>
              <a:rPr lang="en-US" dirty="0" smtClean="0"/>
              <a:t>That they would increase in knowledge. </a:t>
            </a:r>
          </a:p>
          <a:p>
            <a:pPr lvl="1"/>
            <a:r>
              <a:rPr lang="en-US" dirty="0" smtClean="0"/>
              <a:t>That they would be strengthened. </a:t>
            </a:r>
          </a:p>
          <a:p>
            <a:pPr lvl="1"/>
            <a:r>
              <a:rPr lang="en-US" dirty="0" smtClean="0"/>
              <a:t>That they would be grateful. </a:t>
            </a:r>
            <a:endParaRPr lang="en-US" dirty="0"/>
          </a:p>
        </p:txBody>
      </p:sp>
    </p:spTree>
    <p:extLst>
      <p:ext uri="{BB962C8B-B14F-4D97-AF65-F5344CB8AC3E}">
        <p14:creationId xmlns:p14="http://schemas.microsoft.com/office/powerpoint/2010/main" val="1512244564"/>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Motivation: The Preeminence of Christ (1:14–23).</a:t>
            </a:r>
            <a:endParaRPr lang="en-US" dirty="0"/>
          </a:p>
        </p:txBody>
      </p:sp>
      <p:sp>
        <p:nvSpPr>
          <p:cNvPr id="3" name="Content Placeholder 2"/>
          <p:cNvSpPr>
            <a:spLocks noGrp="1"/>
          </p:cNvSpPr>
          <p:nvPr>
            <p:ph idx="1"/>
          </p:nvPr>
        </p:nvSpPr>
        <p:spPr/>
        <p:txBody>
          <a:bodyPr/>
          <a:lstStyle/>
          <a:p>
            <a:r>
              <a:rPr lang="en-US" dirty="0" smtClean="0"/>
              <a:t>Christ is the image of God (vv. 15–16). </a:t>
            </a:r>
          </a:p>
          <a:p>
            <a:r>
              <a:rPr lang="en-US" dirty="0" smtClean="0"/>
              <a:t>Christ is God (vv. 17–20). </a:t>
            </a:r>
          </a:p>
          <a:p>
            <a:r>
              <a:rPr lang="en-US" dirty="0" smtClean="0"/>
              <a:t>Christ is our Savior (vv. 19–23). </a:t>
            </a:r>
            <a:endParaRPr lang="en-US" dirty="0"/>
          </a:p>
        </p:txBody>
      </p:sp>
    </p:spTree>
    <p:extLst>
      <p:ext uri="{BB962C8B-B14F-4D97-AF65-F5344CB8AC3E}">
        <p14:creationId xmlns:p14="http://schemas.microsoft.com/office/powerpoint/2010/main" val="4142548642"/>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Ministry</a:t>
            </a:r>
            <a:endParaRPr lang="en-US" dirty="0"/>
          </a:p>
        </p:txBody>
      </p:sp>
      <p:sp>
        <p:nvSpPr>
          <p:cNvPr id="3" name="Content Placeholder 2"/>
          <p:cNvSpPr>
            <a:spLocks noGrp="1"/>
          </p:cNvSpPr>
          <p:nvPr>
            <p:ph idx="1"/>
          </p:nvPr>
        </p:nvSpPr>
        <p:spPr/>
        <p:txBody>
          <a:bodyPr/>
          <a:lstStyle/>
          <a:p>
            <a:r>
              <a:rPr lang="en-US" dirty="0" smtClean="0"/>
              <a:t>His attitude (v. 24). </a:t>
            </a:r>
          </a:p>
          <a:p>
            <a:r>
              <a:rPr lang="en-US" dirty="0" smtClean="0"/>
              <a:t>His source (v. 25). </a:t>
            </a:r>
          </a:p>
          <a:p>
            <a:r>
              <a:rPr lang="en-US" dirty="0" smtClean="0"/>
              <a:t>His message (vv.26–27). </a:t>
            </a:r>
          </a:p>
          <a:p>
            <a:r>
              <a:rPr lang="en-US" dirty="0" smtClean="0"/>
              <a:t>His work (vv.28–29).</a:t>
            </a:r>
            <a:endParaRPr lang="en-US" dirty="0"/>
          </a:p>
        </p:txBody>
      </p:sp>
    </p:spTree>
    <p:extLst>
      <p:ext uri="{BB962C8B-B14F-4D97-AF65-F5344CB8AC3E}">
        <p14:creationId xmlns:p14="http://schemas.microsoft.com/office/powerpoint/2010/main" val="2527972058"/>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a:t>
            </a:r>
            <a:r>
              <a:rPr lang="is-IS" dirty="0" smtClean="0"/>
              <a:t>… </a:t>
            </a:r>
            <a:endParaRPr lang="en-US" dirty="0"/>
          </a:p>
        </p:txBody>
      </p:sp>
      <p:sp>
        <p:nvSpPr>
          <p:cNvPr id="3" name="Content Placeholder 2"/>
          <p:cNvSpPr>
            <a:spLocks noGrp="1"/>
          </p:cNvSpPr>
          <p:nvPr>
            <p:ph idx="1"/>
          </p:nvPr>
        </p:nvSpPr>
        <p:spPr/>
        <p:txBody>
          <a:bodyPr/>
          <a:lstStyle/>
          <a:p>
            <a:r>
              <a:rPr lang="en-US" dirty="0" smtClean="0"/>
              <a:t>We must be changed. </a:t>
            </a:r>
          </a:p>
          <a:p>
            <a:r>
              <a:rPr lang="en-US" dirty="0" smtClean="0"/>
              <a:t>We need knowledge. </a:t>
            </a:r>
          </a:p>
          <a:p>
            <a:r>
              <a:rPr lang="en-US" dirty="0" smtClean="0"/>
              <a:t>We must walk differently. </a:t>
            </a:r>
          </a:p>
          <a:p>
            <a:r>
              <a:rPr lang="en-US" dirty="0" smtClean="0"/>
              <a:t>We have been joined back to God through Jesus Christ—live like it!</a:t>
            </a:r>
          </a:p>
          <a:p>
            <a:r>
              <a:rPr lang="en-US" dirty="0" smtClean="0"/>
              <a:t>We are all ministers.</a:t>
            </a:r>
          </a:p>
        </p:txBody>
      </p:sp>
    </p:spTree>
    <p:extLst>
      <p:ext uri="{BB962C8B-B14F-4D97-AF65-F5344CB8AC3E}">
        <p14:creationId xmlns:p14="http://schemas.microsoft.com/office/powerpoint/2010/main" val="982774474"/>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73899"/>
      </p:ext>
    </p:extLst>
  </p:cSld>
  <p:clrMapOvr>
    <a:masterClrMapping/>
  </p:clrMapOvr>
  <mc:AlternateContent xmlns:mc="http://schemas.openxmlformats.org/markup-compatibility/2006">
    <mc:Choice xmlns:p14="http://schemas.microsoft.com/office/powerpoint/2010/main" Requires="p14">
      <p:transition spd="med" p14:dur="600">
        <p:wipe dir="r"/>
      </p:transition>
    </mc:Choice>
    <mc:Fallback>
      <p:transition xmlns:p14="http://schemas.microsoft.com/office/powerpoint/2010/main" spd="med">
        <p:wipe dir="r"/>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TotalTime>
  <Words>374</Words>
  <Application>Microsoft Macintosh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vt:lpstr>
      <vt:lpstr>Colossians 1:9–12</vt:lpstr>
      <vt:lpstr>PowerPoint Presentation</vt:lpstr>
      <vt:lpstr>PowerPoint Presentation</vt:lpstr>
      <vt:lpstr>A Prayer of Thanks (1:3–8).</vt:lpstr>
      <vt:lpstr>A Prayer of Request (1:9–13).</vt:lpstr>
      <vt:lpstr>The Motivation: The Preeminence of Christ (1:14–23).</vt:lpstr>
      <vt:lpstr>Paul’s Ministry</vt:lpstr>
      <vt:lpstr>What we learn…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1:9–12</dc:title>
  <dc:creator>TERRY  FRANCIS</dc:creator>
  <cp:lastModifiedBy>TERRY  FRANCIS</cp:lastModifiedBy>
  <cp:revision>1</cp:revision>
  <dcterms:created xsi:type="dcterms:W3CDTF">2016-05-06T16:29:37Z</dcterms:created>
  <dcterms:modified xsi:type="dcterms:W3CDTF">2016-05-06T16:38:11Z</dcterms:modified>
</cp:coreProperties>
</file>