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0" r:id="rId2"/>
    <p:sldId id="256" r:id="rId3"/>
    <p:sldId id="257" r:id="rId4"/>
    <p:sldId id="267" r:id="rId5"/>
    <p:sldId id="268" r:id="rId6"/>
    <p:sldId id="262" r:id="rId7"/>
    <p:sldId id="263" r:id="rId8"/>
    <p:sldId id="266" r:id="rId9"/>
    <p:sldId id="264" r:id="rId10"/>
    <p:sldId id="265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49" autoAdjust="0"/>
    <p:restoredTop sz="86426" autoAdjust="0"/>
  </p:normalViewPr>
  <p:slideViewPr>
    <p:cSldViewPr>
      <p:cViewPr varScale="1">
        <p:scale>
          <a:sx n="56" d="100"/>
          <a:sy n="56" d="100"/>
        </p:scale>
        <p:origin x="-120" y="-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EB604-CD06-4553-BF1C-3975941B8C89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C881F-96DA-4D5D-B0B1-4A782DD2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59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9152-703F-42B1-9FD0-6C0718E68D08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923-A107-4884-9305-34ABF8C18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9152-703F-42B1-9FD0-6C0718E68D08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923-A107-4884-9305-34ABF8C18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9152-703F-42B1-9FD0-6C0718E68D08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923-A107-4884-9305-34ABF8C18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9152-703F-42B1-9FD0-6C0718E68D08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923-A107-4884-9305-34ABF8C18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9152-703F-42B1-9FD0-6C0718E68D08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923-A107-4884-9305-34ABF8C18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9152-703F-42B1-9FD0-6C0718E68D08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923-A107-4884-9305-34ABF8C18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9152-703F-42B1-9FD0-6C0718E68D08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923-A107-4884-9305-34ABF8C18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9152-703F-42B1-9FD0-6C0718E68D08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923-A107-4884-9305-34ABF8C18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9152-703F-42B1-9FD0-6C0718E68D08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923-A107-4884-9305-34ABF8C18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9152-703F-42B1-9FD0-6C0718E68D08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923-A107-4884-9305-34ABF8C18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9152-703F-42B1-9FD0-6C0718E68D08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923-A107-4884-9305-34ABF8C18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e_dangers_of_pornography-content-3-still-4x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7" cy="6864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1"/>
            <a:ext cx="8534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9152-703F-42B1-9FD0-6C0718E68D08}" type="datetimeFigureOut">
              <a:rPr lang="en-US" smtClean="0"/>
              <a:pPr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0923-A107-4884-9305-34ABF8C18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ln>
            <a:noFill/>
          </a:ln>
          <a:solidFill>
            <a:srgbClr val="FFFFFF"/>
          </a:solidFill>
          <a:effectLst/>
          <a:latin typeface="+mj-lt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chemeClr val="bg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bg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bg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bg1"/>
          </a:solidFill>
          <a:latin typeface="Arial" pitchFamily="34" charset="0"/>
          <a:ea typeface="Verdana" pitchFamily="34" charset="0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latin typeface="Arial" pitchFamily="34" charset="0"/>
          <a:ea typeface="Verdana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8305800" cy="389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rgbClr val="FFFFFF"/>
                </a:solidFill>
              </a:rPr>
              <a:t>18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>
                <a:solidFill>
                  <a:srgbClr val="FFFFFF"/>
                </a:solidFill>
              </a:rPr>
              <a:t>Let your fountain be blessed, and rejoice in the wife of your youth, </a:t>
            </a:r>
            <a:r>
              <a:rPr lang="en-US" sz="3200" b="1" baseline="30000" dirty="0">
                <a:solidFill>
                  <a:srgbClr val="FFFFFF"/>
                </a:solidFill>
              </a:rPr>
              <a:t>19</a:t>
            </a:r>
            <a:r>
              <a:rPr lang="en-US" sz="3200" b="1" dirty="0">
                <a:solidFill>
                  <a:srgbClr val="FFFFFF"/>
                </a:solidFill>
              </a:rPr>
              <a:t> a lovely deer, a graceful doe. Let her breasts fill you at all times with delight; be intoxicated always in her love. </a:t>
            </a:r>
            <a:r>
              <a:rPr lang="en-US" sz="3200" b="1" baseline="30000" dirty="0">
                <a:solidFill>
                  <a:srgbClr val="FFFFFF"/>
                </a:solidFill>
              </a:rPr>
              <a:t>20</a:t>
            </a:r>
            <a:r>
              <a:rPr lang="en-US" sz="3200" b="1" dirty="0">
                <a:solidFill>
                  <a:srgbClr val="FFFFFF"/>
                </a:solidFill>
              </a:rPr>
              <a:t> Why should you be intoxicated, my son, with a forbidden woman and embrace the bosom of an adulteress?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Proverbs 5:18–20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advice: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Women: </a:t>
            </a:r>
          </a:p>
          <a:p>
            <a:pPr lvl="1"/>
            <a:r>
              <a:rPr lang="en-US" dirty="0" smtClean="0"/>
              <a:t>Save yourself for your husband.</a:t>
            </a:r>
          </a:p>
          <a:p>
            <a:pPr lvl="1"/>
            <a:r>
              <a:rPr lang="en-US" dirty="0" smtClean="0"/>
              <a:t>Save yourself for your Lord.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 shades sha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intends for intimacy to be restricted to marriage.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Proverbs 5:18–19</a:t>
            </a:r>
          </a:p>
          <a:p>
            <a:r>
              <a:rPr lang="en-US" dirty="0"/>
              <a:t>1 Corinthians 7: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7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want to dress </a:t>
            </a:r>
            <a:r>
              <a:rPr lang="en-US" dirty="0" smtClean="0"/>
              <a:t>attractively.”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Attractive: “to have the power to pull one’s attention to you.”</a:t>
            </a:r>
          </a:p>
          <a:p>
            <a:r>
              <a:rPr lang="en-US" dirty="0"/>
              <a:t>What are we using to attract attention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4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“…dressed as a prostitute…”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Clothing associates you with a group of people. </a:t>
            </a:r>
          </a:p>
          <a:p>
            <a:r>
              <a:rPr lang="en-US" dirty="0" smtClean="0"/>
              <a:t>Proverbs 7:10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534400" cy="1066800"/>
          </a:xfrm>
        </p:spPr>
        <p:txBody>
          <a:bodyPr/>
          <a:lstStyle/>
          <a:p>
            <a:r>
              <a:rPr lang="en-US" dirty="0" smtClean="0"/>
              <a:t>Are you wearing sexually attractive clothing?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534400" cy="3886200"/>
          </a:xfrm>
        </p:spPr>
        <p:txBody>
          <a:bodyPr/>
          <a:lstStyle/>
          <a:p>
            <a:r>
              <a:rPr lang="en-US" dirty="0" smtClean="0"/>
              <a:t>It will create a specific response!</a:t>
            </a:r>
          </a:p>
          <a:p>
            <a:r>
              <a:rPr lang="en-US" dirty="0" smtClean="0"/>
              <a:t>Is it possible to make someone sin? </a:t>
            </a:r>
          </a:p>
          <a:p>
            <a:pPr lvl="1"/>
            <a:r>
              <a:rPr lang="en-US" dirty="0" smtClean="0"/>
              <a:t>1 Kings 14:16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attire of a harlot: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uncover yourself.</a:t>
            </a:r>
          </a:p>
          <a:p>
            <a:r>
              <a:rPr lang="en-US" dirty="0" smtClean="0"/>
              <a:t>Reveal everything but what you want to draw attention to.</a:t>
            </a:r>
          </a:p>
          <a:p>
            <a:r>
              <a:rPr lang="en-US" dirty="0" smtClean="0"/>
              <a:t>Reveal just a little bit. </a:t>
            </a:r>
          </a:p>
          <a:p>
            <a:r>
              <a:rPr lang="en-US" dirty="0" smtClean="0"/>
              <a:t>Cover it tightly.</a:t>
            </a:r>
          </a:p>
          <a:p>
            <a:r>
              <a:rPr lang="en-US" dirty="0" smtClean="0"/>
              <a:t>Cover it thinly.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advice: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Men:</a:t>
            </a:r>
          </a:p>
          <a:p>
            <a:pPr lvl="1"/>
            <a:r>
              <a:rPr lang="en-US" dirty="0" smtClean="0"/>
              <a:t>Dress modestly.</a:t>
            </a:r>
          </a:p>
          <a:p>
            <a:pPr lvl="1"/>
            <a:r>
              <a:rPr lang="en-US" dirty="0" smtClean="0"/>
              <a:t>Make a covenant with your eyes.</a:t>
            </a:r>
          </a:p>
          <a:p>
            <a:pPr lvl="1"/>
            <a:r>
              <a:rPr lang="en-US" dirty="0" smtClean="0"/>
              <a:t>Teach about this subject.</a:t>
            </a:r>
          </a:p>
          <a:p>
            <a:pPr lvl="1"/>
            <a:r>
              <a:rPr lang="en-US" dirty="0" smtClean="0"/>
              <a:t>Say “NO!”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248</Words>
  <Application>Microsoft Macintosh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Proverbs 5:18–20</vt:lpstr>
      <vt:lpstr>PowerPoint Presentation</vt:lpstr>
      <vt:lpstr>PowerPoint Presentation</vt:lpstr>
      <vt:lpstr>God intends for intimacy to be restricted to marriage.</vt:lpstr>
      <vt:lpstr>“I want to dress attractively.”</vt:lpstr>
      <vt:lpstr>“…dressed as a prostitute…”</vt:lpstr>
      <vt:lpstr>Are you wearing sexually attractive clothing?</vt:lpstr>
      <vt:lpstr>The attire of a harlot: </vt:lpstr>
      <vt:lpstr>Simple advice: </vt:lpstr>
      <vt:lpstr>Simple advice: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Janette Francis</dc:creator>
  <cp:lastModifiedBy>TERRY  FRANCIS</cp:lastModifiedBy>
  <cp:revision>6</cp:revision>
  <dcterms:created xsi:type="dcterms:W3CDTF">2009-07-11T01:52:39Z</dcterms:created>
  <dcterms:modified xsi:type="dcterms:W3CDTF">2016-04-10T12:24:50Z</dcterms:modified>
</cp:coreProperties>
</file>