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62" r:id="rId2"/>
    <p:sldId id="263" r:id="rId3"/>
    <p:sldId id="256" r:id="rId4"/>
    <p:sldId id="257" r:id="rId5"/>
    <p:sldId id="259" r:id="rId6"/>
    <p:sldId id="258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27" autoAdjust="0"/>
  </p:normalViewPr>
  <p:slideViewPr>
    <p:cSldViewPr snapToGrid="0" snapToObjects="1">
      <p:cViewPr varScale="1">
        <p:scale>
          <a:sx n="92" d="100"/>
          <a:sy n="92" d="100"/>
        </p:scale>
        <p:origin x="-1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B1FC-EE10-CD41-B851-323701BDCC5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39672-30B0-2348-889F-DC267FB6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7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809C-381E-6A4A-AC8B-E82D67C9C08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72F-E71E-0947-992C-466F6C4489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henalittlebecomesalo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1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809C-381E-6A4A-AC8B-E82D67C9C08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72F-E71E-0947-992C-466F6C44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8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809C-381E-6A4A-AC8B-E82D67C9C08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72F-E71E-0947-992C-466F6C44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5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brate_the_small_stuff-content-3-still-4x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1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809C-381E-6A4A-AC8B-E82D67C9C08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72F-E71E-0947-992C-466F6C44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809C-381E-6A4A-AC8B-E82D67C9C08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72F-E71E-0947-992C-466F6C44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0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809C-381E-6A4A-AC8B-E82D67C9C08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72F-E71E-0947-992C-466F6C44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9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809C-381E-6A4A-AC8B-E82D67C9C08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72F-E71E-0947-992C-466F6C44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brate_the_small_stuff-background-still-4x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887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809C-381E-6A4A-AC8B-E82D67C9C08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72F-E71E-0947-992C-466F6C44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6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809C-381E-6A4A-AC8B-E82D67C9C08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72F-E71E-0947-992C-466F6C44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809C-381E-6A4A-AC8B-E82D67C9C08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72F-E71E-0947-992C-466F6C44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809C-381E-6A4A-AC8B-E82D67C9C08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72F-E71E-0947-992C-466F6C44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809C-381E-6A4A-AC8B-E82D67C9C08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B72F-E71E-0947-992C-466F6C44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5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762" y="1701887"/>
            <a:ext cx="8687612" cy="4907190"/>
          </a:xfrm>
        </p:spPr>
        <p:txBody>
          <a:bodyPr>
            <a:normAutofit fontScale="90000"/>
          </a:bodyPr>
          <a:lstStyle/>
          <a:p>
            <a:r>
              <a:rPr lang="en-US" dirty="0"/>
              <a:t>	The apostles said to the Lord, “Increase our faith!” And the Lord said, “If you had faith like a grain of mustard seed, you could say to this mulberry tree, ‘Be uprooted and planted in the sea,’ and it would obey you.</a:t>
            </a:r>
            <a:br>
              <a:rPr lang="en-US" dirty="0"/>
            </a:br>
            <a:r>
              <a:rPr lang="en-US" sz="3600" dirty="0" smtClean="0"/>
              <a:t>(</a:t>
            </a:r>
            <a:r>
              <a:rPr lang="en-US" sz="3600" dirty="0"/>
              <a:t>Luke 17:5-</a:t>
            </a:r>
            <a:r>
              <a:rPr lang="en-US" sz="3600" dirty="0" smtClean="0"/>
              <a:t>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043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2177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</a:t>
            </a:r>
            <a:r>
              <a:rPr lang="en-US" baseline="-25000" dirty="0" smtClean="0"/>
              <a:t>A Little</a:t>
            </a:r>
            <a:r>
              <a:rPr lang="en-US" dirty="0" smtClean="0"/>
              <a:t> into </a:t>
            </a:r>
            <a:r>
              <a:rPr lang="en-US" sz="6600" dirty="0" smtClean="0"/>
              <a:t>A 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Elijah causes a little oil and flour to go a long way (1 Kings 17.14-16)</a:t>
            </a:r>
          </a:p>
          <a:p>
            <a:r>
              <a:rPr lang="en-US" dirty="0" smtClean="0"/>
              <a:t>Elisha causes a little oil to multiply (2 Kings 4.1-7)</a:t>
            </a:r>
          </a:p>
          <a:p>
            <a:r>
              <a:rPr lang="en-US" dirty="0" smtClean="0"/>
              <a:t>Jesus feeds 5,000+ with 5 loaves and 2 fishes (Matt 14.13-21)</a:t>
            </a:r>
          </a:p>
          <a:p>
            <a:r>
              <a:rPr lang="en-US" dirty="0" smtClean="0"/>
              <a:t>Jesus feeds 4,000+ (Matt 15.32-39)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740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</a:t>
            </a:r>
            <a:r>
              <a:rPr lang="en-US" baseline="-25000" dirty="0" smtClean="0"/>
              <a:t>A Little</a:t>
            </a:r>
            <a:r>
              <a:rPr lang="en-US" dirty="0" smtClean="0"/>
              <a:t> into </a:t>
            </a:r>
            <a:r>
              <a:rPr lang="en-US" sz="6600" dirty="0" smtClean="0"/>
              <a:t>A 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709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Jesus repeatedly taught this principle</a:t>
            </a:r>
          </a:p>
          <a:p>
            <a:pPr lvl="1"/>
            <a:r>
              <a:rPr lang="en-US" dirty="0" smtClean="0"/>
              <a:t>Mustard seed (Matt 13.31)</a:t>
            </a:r>
          </a:p>
          <a:p>
            <a:pPr lvl="1"/>
            <a:r>
              <a:rPr lang="en-US" dirty="0" smtClean="0"/>
              <a:t>Small faith can still move mountains (Matt 17.20)</a:t>
            </a:r>
          </a:p>
          <a:p>
            <a:pPr lvl="1"/>
            <a:r>
              <a:rPr lang="en-US" dirty="0" smtClean="0"/>
              <a:t>Faith can do incredible things (Matt 21.21)</a:t>
            </a:r>
          </a:p>
          <a:p>
            <a:pPr lvl="1"/>
            <a:r>
              <a:rPr lang="en-US" dirty="0" smtClean="0"/>
              <a:t>All things are possible (Mk 9.22-24)</a:t>
            </a:r>
          </a:p>
          <a:p>
            <a:pPr lvl="1"/>
            <a:r>
              <a:rPr lang="en-US" dirty="0" smtClean="0"/>
              <a:t>Faith accomplishes the impossible (</a:t>
            </a:r>
            <a:r>
              <a:rPr lang="en-US" dirty="0" err="1" smtClean="0"/>
              <a:t>Lk</a:t>
            </a:r>
            <a:r>
              <a:rPr lang="en-US" dirty="0" smtClean="0"/>
              <a:t> 17.6)</a:t>
            </a:r>
          </a:p>
          <a:p>
            <a:r>
              <a:rPr lang="en-US" dirty="0" smtClean="0"/>
              <a:t>Jesus is not teaching that we can ask and the whole earth will rearrange but that we can accomplish His amazing works because He turns a little into a lot!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11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</a:t>
            </a:r>
            <a:r>
              <a:rPr lang="en-US" baseline="-25000" dirty="0" smtClean="0"/>
              <a:t>A Little</a:t>
            </a:r>
            <a:r>
              <a:rPr lang="en-US" dirty="0" smtClean="0"/>
              <a:t> into </a:t>
            </a:r>
            <a:r>
              <a:rPr lang="en-US" sz="6600" dirty="0" smtClean="0"/>
              <a:t>A LOT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little acts can be big deals to others</a:t>
            </a:r>
          </a:p>
          <a:p>
            <a:r>
              <a:rPr lang="en-US" dirty="0" smtClean="0"/>
              <a:t>Your little kindness can make a huge difference</a:t>
            </a:r>
          </a:p>
          <a:p>
            <a:r>
              <a:rPr lang="en-US" dirty="0" smtClean="0"/>
              <a:t>Your small compliment can give great gifts</a:t>
            </a:r>
          </a:p>
          <a:p>
            <a:r>
              <a:rPr lang="en-US" dirty="0" smtClean="0"/>
              <a:t>Your simple prayer can heal the sick</a:t>
            </a:r>
          </a:p>
          <a:p>
            <a:r>
              <a:rPr lang="en-US" dirty="0" smtClean="0"/>
              <a:t>Your small teaching can save souls</a:t>
            </a:r>
          </a:p>
        </p:txBody>
      </p:sp>
    </p:spTree>
    <p:extLst>
      <p:ext uri="{BB962C8B-B14F-4D97-AF65-F5344CB8AC3E}">
        <p14:creationId xmlns:p14="http://schemas.microsoft.com/office/powerpoint/2010/main" val="31360970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266"/>
            <a:ext cx="8229600" cy="1876827"/>
          </a:xfrm>
        </p:spPr>
        <p:txBody>
          <a:bodyPr>
            <a:noAutofit/>
          </a:bodyPr>
          <a:lstStyle/>
          <a:p>
            <a:r>
              <a:rPr lang="en-US" sz="5400" dirty="0" smtClean="0"/>
              <a:t>When a little becomes a lot!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884710"/>
            <a:ext cx="5065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Baptism is a small act that changes everything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5962" y="3491633"/>
            <a:ext cx="4357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</a:rPr>
              <a:t>Telling others about Jesus can change their lives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891" y="4154213"/>
            <a:ext cx="4654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Doing small things goes a long way in displaying Jesus’ love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5961" y="4935160"/>
            <a:ext cx="4050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</a:rPr>
              <a:t>One word can ruin or make someone’s day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587901"/>
            <a:ext cx="4050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The God behind prayer can move mountains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846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800245"/>
      </p:ext>
    </p:extLst>
  </p:cSld>
  <p:clrMapOvr>
    <a:masterClrMapping/>
  </p:clrMapOvr>
  <p:transition xmlns:p14="http://schemas.microsoft.com/office/powerpoint/2010/main"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5871</TotalTime>
  <Words>243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The apostles said to the Lord, “Increase our faith!” And the Lord said, “If you had faith like a grain of mustard seed, you could say to this mulberry tree, ‘Be uprooted and planted in the sea,’ and it would obey you. (Luke 17:5-6)</vt:lpstr>
      <vt:lpstr>PowerPoint Presentation</vt:lpstr>
      <vt:lpstr>PowerPoint Presentation</vt:lpstr>
      <vt:lpstr>Turning A Little into A LOT</vt:lpstr>
      <vt:lpstr>Turning A Little into A LOT</vt:lpstr>
      <vt:lpstr>Turning A Little into A LOT</vt:lpstr>
      <vt:lpstr>When a little becomes a lot!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Joseph Shanks</cp:lastModifiedBy>
  <cp:revision>9</cp:revision>
  <cp:lastPrinted>2016-03-16T23:56:59Z</cp:lastPrinted>
  <dcterms:created xsi:type="dcterms:W3CDTF">2016-03-10T15:23:36Z</dcterms:created>
  <dcterms:modified xsi:type="dcterms:W3CDTF">2016-03-20T11:30:14Z</dcterms:modified>
</cp:coreProperties>
</file>