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66" r:id="rId2"/>
    <p:sldId id="267" r:id="rId3"/>
    <p:sldId id="256" r:id="rId4"/>
    <p:sldId id="263" r:id="rId5"/>
    <p:sldId id="257" r:id="rId6"/>
    <p:sldId id="264" r:id="rId7"/>
    <p:sldId id="265" r:id="rId8"/>
    <p:sldId id="258" r:id="rId9"/>
    <p:sldId id="259" r:id="rId10"/>
    <p:sldId id="261"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83" autoAdjust="0"/>
    <p:restoredTop sz="86467" autoAdjust="0"/>
  </p:normalViewPr>
  <p:slideViewPr>
    <p:cSldViewPr snapToGrid="0" snapToObjects="1">
      <p:cViewPr varScale="1">
        <p:scale>
          <a:sx n="64" d="100"/>
          <a:sy n="64" d="100"/>
        </p:scale>
        <p:origin x="-6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5AA443-EF26-7D4C-99D7-24089A9D542D}" type="datetimeFigureOut">
              <a:rPr lang="en-US" smtClean="0"/>
              <a:t>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1BBA7-CDF0-8943-A74D-87E83EE25500}" type="slidenum">
              <a:rPr lang="en-US" smtClean="0"/>
              <a:t>‹#›</a:t>
            </a:fld>
            <a:endParaRPr lang="en-US"/>
          </a:p>
        </p:txBody>
      </p:sp>
    </p:spTree>
    <p:extLst>
      <p:ext uri="{BB962C8B-B14F-4D97-AF65-F5344CB8AC3E}">
        <p14:creationId xmlns:p14="http://schemas.microsoft.com/office/powerpoint/2010/main" val="29996229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65447-1E23-FE46-BD05-47C1FF76FD2F}"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E2F-C90C-5946-86BB-F5C1649988BA}" type="slidenum">
              <a:rPr lang="en-US" smtClean="0"/>
              <a:t>‹#›</a:t>
            </a:fld>
            <a:endParaRPr lang="en-US"/>
          </a:p>
        </p:txBody>
      </p:sp>
      <p:pic>
        <p:nvPicPr>
          <p:cNvPr id="7" name="Picture 6" descr="americaruinedchristianit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118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5447-1E23-FE46-BD05-47C1FF76FD2F}"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254394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5447-1E23-FE46-BD05-47C1FF76FD2F}"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28856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merica_the_battle_for_her_birthright-content-3-still-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38018"/>
            <a:ext cx="8229600" cy="749842"/>
          </a:xfrm>
        </p:spPr>
        <p:txBody>
          <a:bodyPr/>
          <a:lstStyle>
            <a:lvl1pPr algn="r">
              <a:defRPr>
                <a:latin typeface="American Typewriter"/>
                <a:cs typeface="American Typewrite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A65447-1E23-FE46-BD05-47C1FF76FD2F}"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371203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65447-1E23-FE46-BD05-47C1FF76FD2F}" type="datetimeFigureOut">
              <a:rPr lang="en-US" smtClean="0"/>
              <a:t>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72158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65447-1E23-FE46-BD05-47C1FF76FD2F}"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209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65447-1E23-FE46-BD05-47C1FF76FD2F}" type="datetimeFigureOut">
              <a:rPr lang="en-US" smtClean="0"/>
              <a:t>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188997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65447-1E23-FE46-BD05-47C1FF76FD2F}" type="datetimeFigureOut">
              <a:rPr lang="en-US" smtClean="0"/>
              <a:t>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379595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5447-1E23-FE46-BD05-47C1FF76FD2F}" type="datetimeFigureOut">
              <a:rPr lang="en-US" smtClean="0"/>
              <a:t>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17527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5447-1E23-FE46-BD05-47C1FF76FD2F}"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104520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5447-1E23-FE46-BD05-47C1FF76FD2F}" type="datetimeFigureOut">
              <a:rPr lang="en-US" smtClean="0"/>
              <a:t>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E2F-C90C-5946-86BB-F5C1649988BA}" type="slidenum">
              <a:rPr lang="en-US" smtClean="0"/>
              <a:t>‹#›</a:t>
            </a:fld>
            <a:endParaRPr lang="en-US"/>
          </a:p>
        </p:txBody>
      </p:sp>
    </p:spTree>
    <p:extLst>
      <p:ext uri="{BB962C8B-B14F-4D97-AF65-F5344CB8AC3E}">
        <p14:creationId xmlns:p14="http://schemas.microsoft.com/office/powerpoint/2010/main" val="2826904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5447-1E23-FE46-BD05-47C1FF76FD2F}" type="datetimeFigureOut">
              <a:rPr lang="en-US" smtClean="0"/>
              <a:t>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CE2F-C90C-5946-86BB-F5C1649988BA}" type="slidenum">
              <a:rPr lang="en-US" smtClean="0"/>
              <a:t>‹#›</a:t>
            </a:fld>
            <a:endParaRPr lang="en-US"/>
          </a:p>
        </p:txBody>
      </p:sp>
    </p:spTree>
    <p:extLst>
      <p:ext uri="{BB962C8B-B14F-4D97-AF65-F5344CB8AC3E}">
        <p14:creationId xmlns:p14="http://schemas.microsoft.com/office/powerpoint/2010/main" val="284898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Philippians 3.20-21</a:t>
            </a:r>
            <a:endParaRPr lang="en-US" dirty="0"/>
          </a:p>
        </p:txBody>
      </p:sp>
      <p:sp>
        <p:nvSpPr>
          <p:cNvPr id="3" name="Content Placeholder 2"/>
          <p:cNvSpPr>
            <a:spLocks noGrp="1"/>
          </p:cNvSpPr>
          <p:nvPr>
            <p:ph idx="1"/>
          </p:nvPr>
        </p:nvSpPr>
        <p:spPr>
          <a:xfrm>
            <a:off x="663836" y="1600200"/>
            <a:ext cx="8022963" cy="4525963"/>
          </a:xfrm>
        </p:spPr>
        <p:txBody>
          <a:bodyPr>
            <a:noAutofit/>
          </a:bodyPr>
          <a:lstStyle/>
          <a:p>
            <a:pPr marL="0" indent="0">
              <a:buNone/>
            </a:pPr>
            <a:r>
              <a:rPr lang="en-US" sz="4400" b="1" baseline="30000" dirty="0" smtClean="0"/>
              <a:t>20</a:t>
            </a:r>
            <a:r>
              <a:rPr lang="en-US" sz="4400" b="1" dirty="0"/>
              <a:t> </a:t>
            </a:r>
            <a:r>
              <a:rPr lang="en-US" sz="4400" dirty="0"/>
              <a:t>But our citizenship is in heaven, and from it we await a Savior, the Lord Jesus Christ, </a:t>
            </a:r>
            <a:r>
              <a:rPr lang="en-US" sz="4400" b="1" baseline="30000" dirty="0"/>
              <a:t>21</a:t>
            </a:r>
            <a:r>
              <a:rPr lang="en-US" sz="4400" b="1" dirty="0"/>
              <a:t> </a:t>
            </a:r>
            <a:r>
              <a:rPr lang="en-US" sz="4400" dirty="0"/>
              <a:t>who will transform our lowly body to be like his glorious body, by the power that enables him even to subject all things to himself.</a:t>
            </a:r>
          </a:p>
        </p:txBody>
      </p:sp>
    </p:spTree>
    <p:extLst>
      <p:ext uri="{BB962C8B-B14F-4D97-AF65-F5344CB8AC3E}">
        <p14:creationId xmlns:p14="http://schemas.microsoft.com/office/powerpoint/2010/main" val="13161742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the World But Not Part of the World</a:t>
            </a:r>
            <a:endParaRPr lang="en-US" sz="3200" dirty="0"/>
          </a:p>
        </p:txBody>
      </p:sp>
      <p:sp>
        <p:nvSpPr>
          <p:cNvPr id="3" name="Content Placeholder 2"/>
          <p:cNvSpPr>
            <a:spLocks noGrp="1"/>
          </p:cNvSpPr>
          <p:nvPr>
            <p:ph idx="1"/>
          </p:nvPr>
        </p:nvSpPr>
        <p:spPr/>
        <p:txBody>
          <a:bodyPr/>
          <a:lstStyle/>
          <a:p>
            <a:r>
              <a:rPr lang="en-US" dirty="0" smtClean="0"/>
              <a:t>We are in the world</a:t>
            </a:r>
          </a:p>
          <a:p>
            <a:pPr lvl="1"/>
            <a:r>
              <a:rPr lang="en-US" dirty="0" smtClean="0"/>
              <a:t>We can take part</a:t>
            </a:r>
          </a:p>
          <a:p>
            <a:pPr lvl="1"/>
            <a:r>
              <a:rPr lang="en-US" dirty="0" smtClean="0"/>
              <a:t>We can affect change</a:t>
            </a:r>
          </a:p>
          <a:p>
            <a:pPr lvl="1"/>
            <a:r>
              <a:rPr lang="en-US" dirty="0" smtClean="0"/>
              <a:t>We can work to make things better</a:t>
            </a:r>
          </a:p>
          <a:p>
            <a:r>
              <a:rPr lang="en-US" dirty="0" smtClean="0"/>
              <a:t>But we are not part of the world</a:t>
            </a:r>
          </a:p>
          <a:p>
            <a:pPr lvl="1"/>
            <a:r>
              <a:rPr lang="en-US" dirty="0" smtClean="0"/>
              <a:t>We must keep a mental/emotional distance</a:t>
            </a:r>
          </a:p>
          <a:p>
            <a:pPr lvl="1"/>
            <a:r>
              <a:rPr lang="en-US" dirty="0" smtClean="0"/>
              <a:t>We must remember our allegiance</a:t>
            </a:r>
          </a:p>
          <a:p>
            <a:pPr lvl="1"/>
            <a:r>
              <a:rPr lang="en-US" dirty="0" smtClean="0"/>
              <a:t>We must maintain our true citizenship</a:t>
            </a:r>
            <a:endParaRPr lang="en-US" dirty="0"/>
          </a:p>
        </p:txBody>
      </p:sp>
    </p:spTree>
    <p:extLst>
      <p:ext uri="{BB962C8B-B14F-4D97-AF65-F5344CB8AC3E}">
        <p14:creationId xmlns:p14="http://schemas.microsoft.com/office/powerpoint/2010/main" val="32470420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This Matters</a:t>
            </a:r>
            <a:endParaRPr lang="en-US" dirty="0"/>
          </a:p>
        </p:txBody>
      </p:sp>
      <p:sp>
        <p:nvSpPr>
          <p:cNvPr id="3" name="Content Placeholder 2"/>
          <p:cNvSpPr>
            <a:spLocks noGrp="1"/>
          </p:cNvSpPr>
          <p:nvPr>
            <p:ph idx="1"/>
          </p:nvPr>
        </p:nvSpPr>
        <p:spPr/>
        <p:txBody>
          <a:bodyPr/>
          <a:lstStyle/>
          <a:p>
            <a:r>
              <a:rPr lang="en-US" dirty="0" smtClean="0"/>
              <a:t>Kingdom citizens always have </a:t>
            </a:r>
            <a:r>
              <a:rPr lang="en-US" dirty="0" smtClean="0"/>
              <a:t>hope</a:t>
            </a:r>
            <a:endParaRPr lang="en-US" dirty="0" smtClean="0"/>
          </a:p>
          <a:p>
            <a:r>
              <a:rPr lang="en-US" dirty="0" smtClean="0"/>
              <a:t>Kingdom citizens have a higher standard</a:t>
            </a:r>
          </a:p>
          <a:p>
            <a:r>
              <a:rPr lang="en-US" dirty="0" smtClean="0"/>
              <a:t>Kingdom citizens follow the King</a:t>
            </a:r>
          </a:p>
          <a:p>
            <a:endParaRPr lang="en-US" dirty="0"/>
          </a:p>
        </p:txBody>
      </p:sp>
    </p:spTree>
    <p:extLst>
      <p:ext uri="{BB962C8B-B14F-4D97-AF65-F5344CB8AC3E}">
        <p14:creationId xmlns:p14="http://schemas.microsoft.com/office/powerpoint/2010/main" val="8034965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153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535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_the_battle_for_her_birthright-background-still-4x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stretch>
            <a:fillRect/>
          </a:stretch>
        </p:blipFill>
        <p:spPr>
          <a:xfrm>
            <a:off x="833309" y="1562100"/>
            <a:ext cx="7106515" cy="3517366"/>
          </a:xfrm>
          <a:prstGeom prst="rect">
            <a:avLst/>
          </a:prstGeom>
          <a:ln>
            <a:noFill/>
          </a:ln>
          <a:effectLst>
            <a:softEdge rad="112500"/>
          </a:effectLst>
        </p:spPr>
      </p:pic>
    </p:spTree>
    <p:extLst>
      <p:ext uri="{BB962C8B-B14F-4D97-AF65-F5344CB8AC3E}">
        <p14:creationId xmlns:p14="http://schemas.microsoft.com/office/powerpoint/2010/main" val="141531749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Declaration of Independence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IN CONGRESS, July 4, 1776.</a:t>
            </a:r>
          </a:p>
          <a:p>
            <a:pPr marL="0" indent="0">
              <a:buNone/>
            </a:pPr>
            <a:r>
              <a:rPr lang="en-US" b="1" dirty="0"/>
              <a:t>The unanimous Declaration of the thirteen united States of America,</a:t>
            </a:r>
            <a:endParaRPr lang="en-US" dirty="0"/>
          </a:p>
          <a:p>
            <a:pPr marL="0" indent="0">
              <a:buNone/>
            </a:pPr>
            <a:r>
              <a:rPr lang="en-US"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marL="0" indent="0">
              <a:buNone/>
            </a:pPr>
            <a:r>
              <a:rPr lang="en-US" dirty="0"/>
              <a:t>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a:t>
            </a:r>
          </a:p>
          <a:p>
            <a:endParaRPr lang="en-US" dirty="0"/>
          </a:p>
        </p:txBody>
      </p:sp>
    </p:spTree>
    <p:extLst>
      <p:ext uri="{BB962C8B-B14F-4D97-AF65-F5344CB8AC3E}">
        <p14:creationId xmlns:p14="http://schemas.microsoft.com/office/powerpoint/2010/main" val="13135245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Values of America</a:t>
            </a:r>
            <a:endParaRPr lang="en-US" dirty="0"/>
          </a:p>
        </p:txBody>
      </p:sp>
      <p:sp>
        <p:nvSpPr>
          <p:cNvPr id="3" name="Content Placeholder 2"/>
          <p:cNvSpPr>
            <a:spLocks noGrp="1"/>
          </p:cNvSpPr>
          <p:nvPr>
            <p:ph idx="1"/>
          </p:nvPr>
        </p:nvSpPr>
        <p:spPr/>
        <p:txBody>
          <a:bodyPr>
            <a:normAutofit/>
          </a:bodyPr>
          <a:lstStyle/>
          <a:p>
            <a:r>
              <a:rPr lang="en-US" dirty="0"/>
              <a:t>U</a:t>
            </a:r>
            <a:r>
              <a:rPr lang="en-US" dirty="0" smtClean="0"/>
              <a:t>nalienable means “rights that cannot be repealed or restrained by human law.” </a:t>
            </a:r>
          </a:p>
          <a:p>
            <a:r>
              <a:rPr lang="en-US" dirty="0"/>
              <a:t>U</a:t>
            </a:r>
            <a:r>
              <a:rPr lang="en-US" dirty="0" smtClean="0"/>
              <a:t>nalienable rights include: </a:t>
            </a:r>
          </a:p>
          <a:p>
            <a:pPr lvl="1"/>
            <a:r>
              <a:rPr lang="en-US" dirty="0" smtClean="0"/>
              <a:t>Life</a:t>
            </a:r>
          </a:p>
          <a:p>
            <a:pPr lvl="1"/>
            <a:r>
              <a:rPr lang="en-US" dirty="0" smtClean="0"/>
              <a:t>Liberty</a:t>
            </a:r>
          </a:p>
          <a:p>
            <a:pPr lvl="1"/>
            <a:r>
              <a:rPr lang="en-US" dirty="0" smtClean="0"/>
              <a:t>The pursuit of happiness</a:t>
            </a:r>
          </a:p>
          <a:p>
            <a:r>
              <a:rPr lang="en-US" dirty="0" smtClean="0"/>
              <a:t>Yet these very statements were hypocritical and indefensible by any higher standard</a:t>
            </a:r>
          </a:p>
        </p:txBody>
      </p:sp>
    </p:spTree>
    <p:extLst>
      <p:ext uri="{BB962C8B-B14F-4D97-AF65-F5344CB8AC3E}">
        <p14:creationId xmlns:p14="http://schemas.microsoft.com/office/powerpoint/2010/main" val="11307871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Values of Modern America</a:t>
            </a:r>
            <a:endParaRPr lang="en-US" dirty="0"/>
          </a:p>
        </p:txBody>
      </p:sp>
      <p:sp>
        <p:nvSpPr>
          <p:cNvPr id="3" name="Content Placeholder 2"/>
          <p:cNvSpPr>
            <a:spLocks noGrp="1"/>
          </p:cNvSpPr>
          <p:nvPr>
            <p:ph idx="1"/>
          </p:nvPr>
        </p:nvSpPr>
        <p:spPr/>
        <p:txBody>
          <a:bodyPr/>
          <a:lstStyle/>
          <a:p>
            <a:r>
              <a:rPr lang="en-US" dirty="0" smtClean="0"/>
              <a:t>Spirit of individuality</a:t>
            </a:r>
          </a:p>
          <a:p>
            <a:r>
              <a:rPr lang="en-US" dirty="0" smtClean="0"/>
              <a:t>Tolerance and acceptance</a:t>
            </a:r>
          </a:p>
          <a:p>
            <a:r>
              <a:rPr lang="en-US" dirty="0" smtClean="0"/>
              <a:t>Right to personal </a:t>
            </a:r>
            <a:r>
              <a:rPr lang="en-US" dirty="0"/>
              <a:t>c</a:t>
            </a:r>
            <a:r>
              <a:rPr lang="en-US" dirty="0" smtClean="0"/>
              <a:t>hoice</a:t>
            </a:r>
          </a:p>
          <a:p>
            <a:r>
              <a:rPr lang="en-US" dirty="0" smtClean="0"/>
              <a:t>Equality</a:t>
            </a:r>
          </a:p>
          <a:p>
            <a:r>
              <a:rPr lang="en-US" dirty="0" smtClean="0"/>
              <a:t>Right to own, even without owning</a:t>
            </a:r>
          </a:p>
          <a:p>
            <a:r>
              <a:rPr lang="en-US" dirty="0" smtClean="0"/>
              <a:t>Right to self-exaltation</a:t>
            </a:r>
          </a:p>
          <a:p>
            <a:r>
              <a:rPr lang="en-US" dirty="0" smtClean="0"/>
              <a:t>Right to create </a:t>
            </a:r>
            <a:r>
              <a:rPr lang="en-US" dirty="0"/>
              <a:t>o</a:t>
            </a:r>
            <a:r>
              <a:rPr lang="en-US" dirty="0" smtClean="0"/>
              <a:t>wn </a:t>
            </a:r>
            <a:r>
              <a:rPr lang="en-US" dirty="0"/>
              <a:t>s</a:t>
            </a:r>
            <a:r>
              <a:rPr lang="en-US" dirty="0" smtClean="0"/>
              <a:t>tandard</a:t>
            </a:r>
          </a:p>
          <a:p>
            <a:endParaRPr lang="en-US" dirty="0" smtClean="0"/>
          </a:p>
        </p:txBody>
      </p:sp>
    </p:spTree>
    <p:extLst>
      <p:ext uri="{BB962C8B-B14F-4D97-AF65-F5344CB8AC3E}">
        <p14:creationId xmlns:p14="http://schemas.microsoft.com/office/powerpoint/2010/main" val="1930330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Values of Christianity</a:t>
            </a:r>
            <a:endParaRPr lang="en-US" dirty="0"/>
          </a:p>
        </p:txBody>
      </p:sp>
      <p:sp>
        <p:nvSpPr>
          <p:cNvPr id="3" name="Content Placeholder 2"/>
          <p:cNvSpPr>
            <a:spLocks noGrp="1"/>
          </p:cNvSpPr>
          <p:nvPr>
            <p:ph idx="1"/>
          </p:nvPr>
        </p:nvSpPr>
        <p:spPr>
          <a:xfrm>
            <a:off x="457199" y="1600200"/>
            <a:ext cx="8547899" cy="4525963"/>
          </a:xfrm>
        </p:spPr>
        <p:txBody>
          <a:bodyPr>
            <a:normAutofit/>
          </a:bodyPr>
          <a:lstStyle/>
          <a:p>
            <a:r>
              <a:rPr lang="en-US" dirty="0" smtClean="0"/>
              <a:t>Slavery, not freedom (</a:t>
            </a:r>
            <a:r>
              <a:rPr lang="en-US" dirty="0" err="1" smtClean="0"/>
              <a:t>Lk</a:t>
            </a:r>
            <a:r>
              <a:rPr lang="en-US" dirty="0" smtClean="0"/>
              <a:t> 17.7-10; Rom 6.18)</a:t>
            </a:r>
          </a:p>
          <a:p>
            <a:r>
              <a:rPr lang="en-US" dirty="0" smtClean="0"/>
              <a:t>Holiness, not happiness (1 Pet 1.16)</a:t>
            </a:r>
          </a:p>
          <a:p>
            <a:r>
              <a:rPr lang="en-US" dirty="0" smtClean="0"/>
              <a:t>Eternal life, not earthly life (Rom 6.23)</a:t>
            </a:r>
          </a:p>
          <a:p>
            <a:r>
              <a:rPr lang="en-US" dirty="0" smtClean="0"/>
              <a:t>Image of Christ, not individuality (2 </a:t>
            </a:r>
            <a:r>
              <a:rPr lang="en-US" dirty="0" err="1" smtClean="0"/>
              <a:t>Cor</a:t>
            </a:r>
            <a:r>
              <a:rPr lang="en-US" dirty="0" smtClean="0"/>
              <a:t> 3.16-18)</a:t>
            </a:r>
          </a:p>
          <a:p>
            <a:r>
              <a:rPr lang="en-US" dirty="0" smtClean="0"/>
              <a:t>Obedience, not personal choice (Gal 2.20)</a:t>
            </a:r>
          </a:p>
          <a:p>
            <a:r>
              <a:rPr lang="en-US" dirty="0" smtClean="0"/>
              <a:t>Righteousness, not tolerance (</a:t>
            </a:r>
            <a:r>
              <a:rPr lang="en-US" dirty="0" err="1" smtClean="0"/>
              <a:t>Eph</a:t>
            </a:r>
            <a:r>
              <a:rPr lang="en-US" dirty="0" smtClean="0"/>
              <a:t> 5.10-12)</a:t>
            </a:r>
          </a:p>
        </p:txBody>
      </p:sp>
    </p:spTree>
    <p:extLst>
      <p:ext uri="{BB962C8B-B14F-4D97-AF65-F5344CB8AC3E}">
        <p14:creationId xmlns:p14="http://schemas.microsoft.com/office/powerpoint/2010/main" val="36823965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Opposites Coexist</a:t>
            </a:r>
            <a:endParaRPr lang="en-US" dirty="0"/>
          </a:p>
        </p:txBody>
      </p:sp>
      <p:sp>
        <p:nvSpPr>
          <p:cNvPr id="3" name="Content Placeholder 2"/>
          <p:cNvSpPr>
            <a:spLocks noGrp="1"/>
          </p:cNvSpPr>
          <p:nvPr>
            <p:ph idx="1"/>
          </p:nvPr>
        </p:nvSpPr>
        <p:spPr/>
        <p:txBody>
          <a:bodyPr>
            <a:normAutofit lnSpcReduction="10000"/>
          </a:bodyPr>
          <a:lstStyle/>
          <a:p>
            <a:r>
              <a:rPr lang="en-US" dirty="0" smtClean="0"/>
              <a:t>We must make very opposite cultures coexist if we are to be a citizen of two kingdoms</a:t>
            </a:r>
          </a:p>
          <a:p>
            <a:pPr lvl="1"/>
            <a:r>
              <a:rPr lang="en-US" dirty="0" smtClean="0"/>
              <a:t>Prioritization (Matt 6.33)</a:t>
            </a:r>
          </a:p>
          <a:p>
            <a:pPr lvl="1"/>
            <a:r>
              <a:rPr lang="en-US" dirty="0" smtClean="0"/>
              <a:t>Focus (Col 3.1-2)</a:t>
            </a:r>
          </a:p>
          <a:p>
            <a:pPr lvl="1"/>
            <a:r>
              <a:rPr lang="en-US" dirty="0" smtClean="0"/>
              <a:t>Expectation (Phil 3.20-21)</a:t>
            </a:r>
          </a:p>
          <a:p>
            <a:r>
              <a:rPr lang="en-US" dirty="0" smtClean="0"/>
              <a:t>We are not of this world</a:t>
            </a:r>
          </a:p>
          <a:p>
            <a:pPr lvl="1"/>
            <a:r>
              <a:rPr lang="en-US" dirty="0" smtClean="0"/>
              <a:t>In the world but not of the world (</a:t>
            </a:r>
            <a:r>
              <a:rPr lang="en-US" dirty="0" err="1" smtClean="0"/>
              <a:t>Jn</a:t>
            </a:r>
            <a:r>
              <a:rPr lang="en-US" dirty="0" smtClean="0"/>
              <a:t> 17.14-16)</a:t>
            </a:r>
          </a:p>
          <a:p>
            <a:pPr lvl="1"/>
            <a:r>
              <a:rPr lang="en-US" dirty="0" smtClean="0"/>
              <a:t>We were chosen out of the world (</a:t>
            </a:r>
            <a:r>
              <a:rPr lang="en-US" dirty="0" err="1" smtClean="0"/>
              <a:t>Jn</a:t>
            </a:r>
            <a:r>
              <a:rPr lang="en-US" dirty="0" smtClean="0"/>
              <a:t> 15.19)</a:t>
            </a:r>
          </a:p>
          <a:p>
            <a:pPr lvl="1"/>
            <a:r>
              <a:rPr lang="en-US" dirty="0" smtClean="0"/>
              <a:t>The world hates us (1 </a:t>
            </a:r>
            <a:r>
              <a:rPr lang="en-US" dirty="0" err="1" smtClean="0"/>
              <a:t>Jn</a:t>
            </a:r>
            <a:r>
              <a:rPr lang="en-US" dirty="0" smtClean="0"/>
              <a:t> 3.13)</a:t>
            </a:r>
          </a:p>
        </p:txBody>
      </p:sp>
    </p:spTree>
    <p:extLst>
      <p:ext uri="{BB962C8B-B14F-4D97-AF65-F5344CB8AC3E}">
        <p14:creationId xmlns:p14="http://schemas.microsoft.com/office/powerpoint/2010/main" val="21645726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5824</TotalTime>
  <Words>467</Words>
  <Application>Microsoft Macintosh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Philippians 3.20-21</vt:lpstr>
      <vt:lpstr>PowerPoint Presentation</vt:lpstr>
      <vt:lpstr>PowerPoint Presentation</vt:lpstr>
      <vt:lpstr>PowerPoint Presentation</vt:lpstr>
      <vt:lpstr>The Declaration of Independence</vt:lpstr>
      <vt:lpstr>The Values of America</vt:lpstr>
      <vt:lpstr>The Values of Modern America</vt:lpstr>
      <vt:lpstr>The Values of Christianity</vt:lpstr>
      <vt:lpstr>Making Opposites Coexist</vt:lpstr>
      <vt:lpstr>In the World But Not Part of the World</vt:lpstr>
      <vt:lpstr>Why This Matters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Joseph Shanks</cp:lastModifiedBy>
  <cp:revision>11</cp:revision>
  <cp:lastPrinted>2016-03-16T23:56:49Z</cp:lastPrinted>
  <dcterms:created xsi:type="dcterms:W3CDTF">2016-03-10T16:13:09Z</dcterms:created>
  <dcterms:modified xsi:type="dcterms:W3CDTF">2016-03-20T11:34:54Z</dcterms:modified>
</cp:coreProperties>
</file>