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74" autoAdjust="0"/>
    <p:restoredTop sz="86447" autoAdjust="0"/>
  </p:normalViewPr>
  <p:slideViewPr>
    <p:cSldViewPr snapToGrid="0" snapToObjects="1">
      <p:cViewPr varScale="1">
        <p:scale>
          <a:sx n="70" d="100"/>
          <a:sy n="70" d="100"/>
        </p:scale>
        <p:origin x="-12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5081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8224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5212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2211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74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4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22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2485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833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631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0453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hilippians_1-title-3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0"/>
            <a:ext cx="9152467" cy="700043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8C868-6A00-1A4A-9312-C339D0B82926}" type="datetimeFigureOut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4F8C-2010-644B-9C21-32011D99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5987"/>
          </a:xfrm>
        </p:spPr>
        <p:txBody>
          <a:bodyPr/>
          <a:lstStyle/>
          <a:p>
            <a:r>
              <a:rPr lang="en-US" dirty="0" smtClean="0"/>
              <a:t>Philippians </a:t>
            </a:r>
            <a:r>
              <a:rPr lang="en-US" dirty="0" smtClean="0"/>
              <a:t>2:12–13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605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>
                <a:solidFill>
                  <a:schemeClr val="bg1"/>
                </a:solidFill>
              </a:rPr>
              <a:t>12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Therefore, my beloved, as you have always obeyed, so now, not only as in my presence but much more in my absence, work out your own salvation with fear and trembling, </a:t>
            </a:r>
            <a:r>
              <a:rPr lang="en-US" sz="3600" b="1" baseline="30000" dirty="0">
                <a:solidFill>
                  <a:schemeClr val="bg1"/>
                </a:solidFill>
              </a:rPr>
              <a:t>13</a:t>
            </a:r>
            <a:r>
              <a:rPr lang="en-US" sz="3600" b="1" dirty="0">
                <a:solidFill>
                  <a:schemeClr val="bg1"/>
                </a:solidFill>
              </a:rPr>
              <a:t> for it is God who works in you, both to will and to work for his good pleasure. </a:t>
            </a:r>
          </a:p>
        </p:txBody>
      </p:sp>
    </p:spTree>
    <p:extLst>
      <p:ext uri="{BB962C8B-B14F-4D97-AF65-F5344CB8AC3E}">
        <p14:creationId xmlns:p14="http://schemas.microsoft.com/office/powerpoint/2010/main" val="786902229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355784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ilippians_2-title-1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0"/>
            <a:ext cx="9152467" cy="68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04080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the mind of Christ.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to have the mind of Christ (2:1). </a:t>
            </a:r>
          </a:p>
          <a:p>
            <a:r>
              <a:rPr lang="en-US" dirty="0" smtClean="0"/>
              <a:t>Have the attitude that Christ had (2:2–4). </a:t>
            </a:r>
          </a:p>
          <a:p>
            <a:r>
              <a:rPr lang="en-US" dirty="0" smtClean="0"/>
              <a:t>Jesus—the ultimate example (2:5–11).</a:t>
            </a:r>
          </a:p>
        </p:txBody>
      </p:sp>
    </p:spTree>
    <p:extLst>
      <p:ext uri="{BB962C8B-B14F-4D97-AF65-F5344CB8AC3E}">
        <p14:creationId xmlns:p14="http://schemas.microsoft.com/office/powerpoint/2010/main" val="910899527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Disciples with this mind.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for disciples with the mind of Christ (2:12–17). </a:t>
            </a:r>
          </a:p>
          <a:p>
            <a:r>
              <a:rPr lang="en-US" dirty="0" smtClean="0"/>
              <a:t>Two examples: </a:t>
            </a:r>
          </a:p>
          <a:p>
            <a:pPr lvl="1"/>
            <a:r>
              <a:rPr lang="en-US" dirty="0" smtClean="0"/>
              <a:t>Timothy (2:19–24)</a:t>
            </a:r>
          </a:p>
          <a:p>
            <a:pPr lvl="1"/>
            <a:r>
              <a:rPr lang="en-US" dirty="0" err="1" smtClean="0"/>
              <a:t>Ephaphroditus</a:t>
            </a:r>
            <a:r>
              <a:rPr lang="en-US" dirty="0" smtClean="0"/>
              <a:t> (2:25–30)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4343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Change!</a:t>
            </a:r>
          </a:p>
          <a:p>
            <a:r>
              <a:rPr lang="en-US" dirty="0" smtClean="0"/>
              <a:t>You’re not that important!</a:t>
            </a:r>
          </a:p>
          <a:p>
            <a:r>
              <a:rPr lang="en-US" dirty="0" smtClean="0"/>
              <a:t>Jesus is the role model.</a:t>
            </a:r>
          </a:p>
          <a:p>
            <a:r>
              <a:rPr lang="en-US" dirty="0" smtClean="0"/>
              <a:t>You are responsible for your salvation.</a:t>
            </a:r>
          </a:p>
          <a:p>
            <a:r>
              <a:rPr lang="en-US" dirty="0" smtClean="0"/>
              <a:t>Act like a disciple. </a:t>
            </a:r>
          </a:p>
          <a:p>
            <a:r>
              <a:rPr lang="en-US" dirty="0" smtClean="0"/>
              <a:t>Notice the examples around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92804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499040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186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Philippians 2:12–13</vt:lpstr>
      <vt:lpstr>PowerPoint Presentation</vt:lpstr>
      <vt:lpstr>PowerPoint Presentation</vt:lpstr>
      <vt:lpstr>Have the mind of Christ.</vt:lpstr>
      <vt:lpstr>Disciples with this mind.</vt:lpstr>
      <vt:lpstr>What we learn…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5</cp:revision>
  <dcterms:created xsi:type="dcterms:W3CDTF">2016-01-10T13:18:28Z</dcterms:created>
  <dcterms:modified xsi:type="dcterms:W3CDTF">2016-02-11T19:41:06Z</dcterms:modified>
</cp:coreProperties>
</file>