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scerning_the_voice_of_god-content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27" y="-13970"/>
            <a:ext cx="9162627" cy="68719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14A3-7999-6E4E-983D-5661AA25BE3D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FCD1-EB23-D341-B273-E793C04E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554"/>
          </a:xfrm>
        </p:spPr>
        <p:txBody>
          <a:bodyPr/>
          <a:lstStyle/>
          <a:p>
            <a:r>
              <a:rPr lang="en-US" dirty="0" smtClean="0"/>
              <a:t>Amos 8:11–12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81495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11</a:t>
            </a:r>
            <a:r>
              <a:rPr lang="en-US" sz="3200" b="1" dirty="0" smtClean="0"/>
              <a:t> </a:t>
            </a:r>
            <a:r>
              <a:rPr lang="en-US" sz="3200" b="1" dirty="0"/>
              <a:t>“Behold, the days are coming,” declares the Lord </a:t>
            </a:r>
            <a:r>
              <a:rPr lang="en-US" sz="3200" b="1" cap="small" dirty="0"/>
              <a:t>God</a:t>
            </a:r>
            <a:r>
              <a:rPr lang="en-US" sz="3200" b="1" dirty="0"/>
              <a:t>, “when I will send a famine on the land— not a famine of bread, nor a thirst for water, but of hearing the words of the </a:t>
            </a:r>
            <a:r>
              <a:rPr lang="en-US" sz="3200" b="1" cap="small" dirty="0"/>
              <a:t>Lord</a:t>
            </a:r>
            <a:r>
              <a:rPr lang="en-US" sz="3200" b="1" dirty="0"/>
              <a:t>. </a:t>
            </a:r>
            <a:r>
              <a:rPr lang="en-US" sz="3200" b="1" baseline="30000" dirty="0"/>
              <a:t>12</a:t>
            </a:r>
            <a:r>
              <a:rPr lang="en-US" sz="3200" b="1" dirty="0"/>
              <a:t> They shall wander from sea to sea, and from north to east; they shall run to and fro, to seek the word of the </a:t>
            </a:r>
            <a:r>
              <a:rPr lang="en-US" sz="3200" b="1" cap="small" dirty="0"/>
              <a:t>Lord</a:t>
            </a:r>
            <a:r>
              <a:rPr lang="en-US" sz="3200" b="1" dirty="0"/>
              <a:t>, but they shall not find it. </a:t>
            </a:r>
          </a:p>
        </p:txBody>
      </p:sp>
    </p:spTree>
    <p:extLst>
      <p:ext uri="{BB962C8B-B14F-4D97-AF65-F5344CB8AC3E}">
        <p14:creationId xmlns:p14="http://schemas.microsoft.com/office/powerpoint/2010/main" val="239011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4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ur th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2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love you.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3:16</a:t>
            </a:r>
          </a:p>
          <a:p>
            <a:r>
              <a:rPr lang="en-US" dirty="0" smtClean="0"/>
              <a:t>Ephesians 1:1–7</a:t>
            </a:r>
          </a:p>
          <a:p>
            <a:r>
              <a:rPr lang="en-US" dirty="0" smtClean="0"/>
              <a:t>Romans 5:6–8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forgive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1:7–2:2</a:t>
            </a:r>
          </a:p>
          <a:p>
            <a:r>
              <a:rPr lang="en-US" dirty="0" smtClean="0"/>
              <a:t>Psalm 103:11–12</a:t>
            </a:r>
          </a:p>
          <a:p>
            <a:r>
              <a:rPr lang="en-US" dirty="0" smtClean="0"/>
              <a:t>Psalm 32:1–2</a:t>
            </a:r>
          </a:p>
          <a:p>
            <a:r>
              <a:rPr lang="en-US" dirty="0" smtClean="0"/>
              <a:t>2 Corinthians 12:8–10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9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better.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8:1–11</a:t>
            </a:r>
          </a:p>
          <a:p>
            <a:r>
              <a:rPr lang="en-US" dirty="0" smtClean="0"/>
              <a:t>Colossians 3:1–17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7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7:37</a:t>
            </a:r>
          </a:p>
          <a:p>
            <a:r>
              <a:rPr lang="en-US" dirty="0" smtClean="0"/>
              <a:t>Matthew 25:21,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3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30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</TotalTime>
  <Words>172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Amos 8:11–12</vt:lpstr>
      <vt:lpstr>PowerPoint Presentation</vt:lpstr>
      <vt:lpstr>PowerPoint Presentation</vt:lpstr>
      <vt:lpstr>I love you. </vt:lpstr>
      <vt:lpstr>I forgive you.</vt:lpstr>
      <vt:lpstr>You can do better. </vt:lpstr>
      <vt:lpstr>Well done!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Amos 8:11–12</dc:title>
  <dc:creator>TERRY  FRANCIS</dc:creator>
  <cp:lastModifiedBy>TERRY  FRANCIS</cp:lastModifiedBy>
  <cp:revision>1</cp:revision>
  <dcterms:created xsi:type="dcterms:W3CDTF">2016-01-12T19:43:04Z</dcterms:created>
  <dcterms:modified xsi:type="dcterms:W3CDTF">2016-01-12T19:52:39Z</dcterms:modified>
</cp:coreProperties>
</file>