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6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3F86-EFC3-B844-9815-E70414AA836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86A-9471-BD4C-B773-0E7971F6FA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ountryOfTheBlindTitle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95" y="0"/>
            <a:ext cx="9579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6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3F86-EFC3-B844-9815-E70414AA836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86A-9471-BD4C-B773-0E7971F6F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3F86-EFC3-B844-9815-E70414AA836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86A-9471-BD4C-B773-0E7971F6F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2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998" y="274638"/>
            <a:ext cx="642780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998" y="1600200"/>
            <a:ext cx="6427801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3F86-EFC3-B844-9815-E70414AA836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86A-9471-BD4C-B773-0E7971F6F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1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563810"/>
            <a:ext cx="7772400" cy="637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8889"/>
            <a:ext cx="7772400" cy="498669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3F86-EFC3-B844-9815-E70414AA836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86A-9471-BD4C-B773-0E7971F6F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9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3F86-EFC3-B844-9815-E70414AA836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86A-9471-BD4C-B773-0E7971F6F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0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3F86-EFC3-B844-9815-E70414AA836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86A-9471-BD4C-B773-0E7971F6F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6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3F86-EFC3-B844-9815-E70414AA836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86A-9471-BD4C-B773-0E7971F6F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5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3F86-EFC3-B844-9815-E70414AA836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86A-9471-BD4C-B773-0E7971F6F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7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3F86-EFC3-B844-9815-E70414AA836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86A-9471-BD4C-B773-0E7971F6F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3F86-EFC3-B844-9815-E70414AA836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86A-9471-BD4C-B773-0E7971F6F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B3F86-EFC3-B844-9815-E70414AA836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5A86A-9471-BD4C-B773-0E7971F6F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5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35.4-8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998" y="1417638"/>
            <a:ext cx="6427801" cy="52646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Say </a:t>
            </a:r>
            <a:r>
              <a:rPr lang="en-US" dirty="0"/>
              <a:t>to those who have an anxious heart, "Be strong; fear not! Behold, your God will come with vengeance, with the recompense of God. He will come and save you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Then </a:t>
            </a:r>
            <a:r>
              <a:rPr lang="en-US" dirty="0"/>
              <a:t>the eyes of the blind shall be opened, and the ears of the deaf unstopped; </a:t>
            </a:r>
            <a:r>
              <a:rPr lang="en-US" dirty="0" smtClean="0"/>
              <a:t>then </a:t>
            </a:r>
            <a:r>
              <a:rPr lang="en-US" dirty="0"/>
              <a:t>shall the lame man leap like a deer, and the tongue of the mute sing for joy. For waters break forth in the wilderness, and streams in the </a:t>
            </a:r>
            <a:r>
              <a:rPr lang="en-US" dirty="0" smtClean="0"/>
              <a:t>desert…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7936" y="591987"/>
            <a:ext cx="8168863" cy="808417"/>
          </a:xfrm>
        </p:spPr>
        <p:txBody>
          <a:bodyPr>
            <a:noAutofit/>
          </a:bodyPr>
          <a:lstStyle/>
          <a:p>
            <a:r>
              <a:rPr lang="en-US" sz="6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Practical Steps</a:t>
            </a:r>
            <a:endParaRPr lang="en-US" sz="6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1730" y="1215185"/>
            <a:ext cx="8168863" cy="808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for Helping the Blind See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04376" y="2292083"/>
            <a:ext cx="8831962" cy="366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  <a:buFont typeface="Arial"/>
              <a:buChar char="•"/>
            </a:pPr>
            <a:r>
              <a:rPr lang="en-US" sz="3600" dirty="0"/>
              <a:t>Rejoice in your ability to </a:t>
            </a:r>
            <a:r>
              <a:rPr lang="en-US" sz="3600" dirty="0" smtClean="0"/>
              <a:t>see</a:t>
            </a:r>
          </a:p>
          <a:p>
            <a:pPr marL="571500" indent="-571500">
              <a:lnSpc>
                <a:spcPct val="130000"/>
              </a:lnSpc>
              <a:buFont typeface="Arial"/>
              <a:buChar char="•"/>
            </a:pPr>
            <a:r>
              <a:rPr lang="en-US" sz="3600" dirty="0" smtClean="0"/>
              <a:t>See </a:t>
            </a:r>
            <a:r>
              <a:rPr lang="en-US" sz="3600" dirty="0"/>
              <a:t>the blind as they </a:t>
            </a:r>
            <a:r>
              <a:rPr lang="en-US" sz="3600" dirty="0" smtClean="0"/>
              <a:t>are</a:t>
            </a:r>
          </a:p>
          <a:p>
            <a:pPr marL="571500" indent="-571500">
              <a:lnSpc>
                <a:spcPct val="130000"/>
              </a:lnSpc>
              <a:buFont typeface="Arial"/>
              <a:buChar char="•"/>
            </a:pPr>
            <a:r>
              <a:rPr lang="en-US" sz="3600" dirty="0" smtClean="0"/>
              <a:t>Give </a:t>
            </a:r>
            <a:r>
              <a:rPr lang="en-US" sz="3600" dirty="0"/>
              <a:t>the blind some opportunities to </a:t>
            </a:r>
            <a:r>
              <a:rPr lang="en-US" sz="3600" dirty="0" smtClean="0"/>
              <a:t>see</a:t>
            </a:r>
          </a:p>
          <a:p>
            <a:pPr marL="571500" indent="-571500">
              <a:lnSpc>
                <a:spcPct val="130000"/>
              </a:lnSpc>
              <a:buFont typeface="Arial"/>
              <a:buChar char="•"/>
            </a:pPr>
            <a:r>
              <a:rPr lang="en-US" sz="3600" dirty="0" smtClean="0"/>
              <a:t>Always remember what they’re missing </a:t>
            </a:r>
            <a:endParaRPr lang="en-US" sz="3600" dirty="0"/>
          </a:p>
          <a:p>
            <a:pPr>
              <a:lnSpc>
                <a:spcPct val="13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8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998" y="1235226"/>
            <a:ext cx="6427802" cy="2059890"/>
          </a:xfrm>
        </p:spPr>
        <p:txBody>
          <a:bodyPr/>
          <a:lstStyle/>
          <a:p>
            <a:r>
              <a:rPr lang="en-US" dirty="0" smtClean="0"/>
              <a:t>Yearly Challenge: Make a difference in one person’s salvation</a:t>
            </a:r>
          </a:p>
          <a:p>
            <a:pPr lvl="1"/>
            <a:r>
              <a:rPr lang="en-US" sz="2600" dirty="0" smtClean="0"/>
              <a:t>Step 1: Invite both neighbors to our “Bring a Friend” Sunday on January 31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4" name="Picture 3" descr="Adfor-BAFJanua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00" y="3295116"/>
            <a:ext cx="4378074" cy="3283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60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35.4-8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998" y="1417638"/>
            <a:ext cx="6427801" cy="52192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…the </a:t>
            </a:r>
            <a:r>
              <a:rPr lang="en-US" dirty="0"/>
              <a:t>burning sand shall become a pool, and the thirsty ground springs of water; in the haunt of jackals, where they lie down, the grass shall become reeds and rushes.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a highway shall be there, and it shall be called the Way of Holiness; the unclean shall not pass over it. It shall belong to those who walk on the way; even if they are fools, they shall not go astray. </a:t>
            </a:r>
          </a:p>
        </p:txBody>
      </p:sp>
    </p:spTree>
    <p:extLst>
      <p:ext uri="{BB962C8B-B14F-4D97-AF65-F5344CB8AC3E}">
        <p14:creationId xmlns:p14="http://schemas.microsoft.com/office/powerpoint/2010/main" val="20552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8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Country of the Blind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world is blind, dark and lost</a:t>
            </a:r>
          </a:p>
          <a:p>
            <a:pPr marL="457200" lvl="1" indent="0">
              <a:buNone/>
            </a:pPr>
            <a:r>
              <a:rPr lang="en-US" dirty="0"/>
              <a:t>Ephesians 5.8</a:t>
            </a:r>
          </a:p>
          <a:p>
            <a:pPr marL="457200" lvl="1" indent="0">
              <a:buNone/>
            </a:pPr>
            <a:r>
              <a:rPr lang="en-US" dirty="0" smtClean="0"/>
              <a:t>Matthew </a:t>
            </a:r>
            <a:r>
              <a:rPr lang="en-US" dirty="0"/>
              <a:t>15.14</a:t>
            </a:r>
          </a:p>
          <a:p>
            <a:pPr marL="457200" lvl="1" indent="0">
              <a:buNone/>
            </a:pPr>
            <a:r>
              <a:rPr lang="en-US" dirty="0" smtClean="0"/>
              <a:t>John </a:t>
            </a:r>
            <a:r>
              <a:rPr lang="en-US" dirty="0"/>
              <a:t>12.46</a:t>
            </a:r>
          </a:p>
          <a:p>
            <a:pPr marL="457200" lvl="1" indent="0">
              <a:buNone/>
            </a:pPr>
            <a:r>
              <a:rPr lang="en-US" dirty="0"/>
              <a:t>Luke 19.10</a:t>
            </a:r>
          </a:p>
          <a:p>
            <a:pPr marL="457200" lvl="1" indent="0">
              <a:buNone/>
            </a:pPr>
            <a:r>
              <a:rPr lang="en-US" dirty="0"/>
              <a:t>1 </a:t>
            </a:r>
            <a:r>
              <a:rPr lang="en-US" dirty="0" smtClean="0"/>
              <a:t>Thessalonians </a:t>
            </a:r>
            <a:r>
              <a:rPr lang="en-US" dirty="0"/>
              <a:t>5.5</a:t>
            </a:r>
          </a:p>
          <a:p>
            <a:pPr marL="457200" lvl="1" indent="0">
              <a:buNone/>
            </a:pPr>
            <a:r>
              <a:rPr lang="en-US" dirty="0" smtClean="0"/>
              <a:t>1 Corinthians 1.18-23</a:t>
            </a:r>
          </a:p>
          <a:p>
            <a:pPr marL="457200" lvl="1" indent="0">
              <a:buNone/>
            </a:pPr>
            <a:r>
              <a:rPr lang="en-US" dirty="0" smtClean="0"/>
              <a:t>1 Corinthians 2.14</a:t>
            </a:r>
          </a:p>
          <a:p>
            <a:r>
              <a:rPr lang="en-US" dirty="0" smtClean="0"/>
              <a:t>Christians can see and are in the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8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Country of the Blind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must realize at what a disadvantage the world exists</a:t>
            </a:r>
          </a:p>
          <a:p>
            <a:pPr lvl="1"/>
            <a:r>
              <a:rPr lang="en-US" dirty="0" smtClean="0"/>
              <a:t>Blindness is a handicap</a:t>
            </a:r>
            <a:r>
              <a:rPr lang="en-US" dirty="0"/>
              <a:t> </a:t>
            </a:r>
            <a:r>
              <a:rPr lang="en-US" dirty="0" smtClean="0"/>
              <a:t>and limiting</a:t>
            </a:r>
          </a:p>
          <a:p>
            <a:pPr lvl="1"/>
            <a:r>
              <a:rPr lang="en-US" dirty="0" smtClean="0"/>
              <a:t>The world is handicapped spiritually</a:t>
            </a:r>
          </a:p>
        </p:txBody>
      </p:sp>
    </p:spTree>
    <p:extLst>
      <p:ext uri="{BB962C8B-B14F-4D97-AF65-F5344CB8AC3E}">
        <p14:creationId xmlns:p14="http://schemas.microsoft.com/office/powerpoint/2010/main" val="11536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Country of the Blind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must desire to save the world from blindness and darkness</a:t>
            </a:r>
          </a:p>
          <a:p>
            <a:pPr lvl="1"/>
            <a:r>
              <a:rPr lang="en-US" dirty="0" smtClean="0"/>
              <a:t>We should desire to help</a:t>
            </a:r>
          </a:p>
          <a:p>
            <a:pPr lvl="1"/>
            <a:r>
              <a:rPr lang="en-US" dirty="0" smtClean="0"/>
              <a:t>Romans 9.1-3</a:t>
            </a:r>
          </a:p>
          <a:p>
            <a:pPr lvl="1"/>
            <a:r>
              <a:rPr lang="en-US" dirty="0" smtClean="0"/>
              <a:t>We lose nothing by helping</a:t>
            </a:r>
          </a:p>
        </p:txBody>
      </p:sp>
    </p:spTree>
    <p:extLst>
      <p:ext uri="{BB962C8B-B14F-4D97-AF65-F5344CB8AC3E}">
        <p14:creationId xmlns:p14="http://schemas.microsoft.com/office/powerpoint/2010/main" val="235977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Country of the Blind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must know the world will not easily accept the light</a:t>
            </a:r>
          </a:p>
          <a:p>
            <a:pPr lvl="1"/>
            <a:r>
              <a:rPr lang="en-US" dirty="0" smtClean="0"/>
              <a:t>This is all they have known</a:t>
            </a:r>
          </a:p>
          <a:p>
            <a:pPr lvl="1"/>
            <a:r>
              <a:rPr lang="en-US" dirty="0" smtClean="0"/>
              <a:t>The world doesn’t understand</a:t>
            </a:r>
          </a:p>
          <a:p>
            <a:pPr lvl="1"/>
            <a:r>
              <a:rPr lang="en-US" dirty="0" smtClean="0"/>
              <a:t>1 Peter 4.3-5</a:t>
            </a:r>
          </a:p>
          <a:p>
            <a:pPr lvl="1"/>
            <a:r>
              <a:rPr lang="en-US" dirty="0" smtClean="0"/>
              <a:t>1 Peter 2.12</a:t>
            </a:r>
          </a:p>
          <a:p>
            <a:pPr lvl="1"/>
            <a:r>
              <a:rPr lang="en-US" dirty="0" smtClean="0"/>
              <a:t>1 Peter 4.14</a:t>
            </a:r>
          </a:p>
          <a:p>
            <a:pPr lvl="1"/>
            <a:r>
              <a:rPr lang="en-US" dirty="0" smtClean="0"/>
              <a:t>John 15.19</a:t>
            </a:r>
          </a:p>
        </p:txBody>
      </p:sp>
    </p:spTree>
    <p:extLst>
      <p:ext uri="{BB962C8B-B14F-4D97-AF65-F5344CB8AC3E}">
        <p14:creationId xmlns:p14="http://schemas.microsoft.com/office/powerpoint/2010/main" val="33877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Country of the Blind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demands we keep trying</a:t>
            </a:r>
          </a:p>
          <a:p>
            <a:pPr lvl="1"/>
            <a:r>
              <a:rPr lang="en-US" dirty="0" smtClean="0"/>
              <a:t>We cannot give in</a:t>
            </a:r>
          </a:p>
          <a:p>
            <a:pPr lvl="1"/>
            <a:r>
              <a:rPr lang="en-US" dirty="0" smtClean="0"/>
              <a:t>We cannot run away</a:t>
            </a:r>
          </a:p>
          <a:p>
            <a:pPr lvl="1"/>
            <a:r>
              <a:rPr lang="en-US" dirty="0" smtClean="0"/>
              <a:t>1 Peter 4.12-16</a:t>
            </a:r>
          </a:p>
        </p:txBody>
      </p:sp>
    </p:spTree>
    <p:extLst>
      <p:ext uri="{BB962C8B-B14F-4D97-AF65-F5344CB8AC3E}">
        <p14:creationId xmlns:p14="http://schemas.microsoft.com/office/powerpoint/2010/main" val="25372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383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Isaiah 35.4-8</vt:lpstr>
      <vt:lpstr>Isaiah 35.4-8</vt:lpstr>
      <vt:lpstr>PowerPoint Presentation</vt:lpstr>
      <vt:lpstr>PowerPoint Presentation</vt:lpstr>
      <vt:lpstr>Country of the Blind</vt:lpstr>
      <vt:lpstr>Country of the Blind</vt:lpstr>
      <vt:lpstr>Country of the Blind</vt:lpstr>
      <vt:lpstr>Country of the Blind</vt:lpstr>
      <vt:lpstr>Country of the Blind</vt:lpstr>
      <vt:lpstr>PowerPoint Presentation</vt:lpstr>
      <vt:lpstr>Challenges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BoothR</cp:lastModifiedBy>
  <cp:revision>13</cp:revision>
  <dcterms:created xsi:type="dcterms:W3CDTF">2016-01-07T20:46:36Z</dcterms:created>
  <dcterms:modified xsi:type="dcterms:W3CDTF">2016-01-17T15:55:28Z</dcterms:modified>
</cp:coreProperties>
</file>