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1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hanksgiving conte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44072"/>
            <a:ext cx="8229600" cy="897729"/>
          </a:xfrm>
        </p:spPr>
        <p:txBody>
          <a:bodyPr/>
          <a:lstStyle/>
          <a:p>
            <a:r>
              <a:rPr lang="en-US" dirty="0" smtClean="0"/>
              <a:t>Psalm 95:1–5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753657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/>
              <a:t>1</a:t>
            </a:r>
            <a:r>
              <a:rPr lang="en-US" sz="3200" b="1" dirty="0" smtClean="0"/>
              <a:t> </a:t>
            </a:r>
            <a:r>
              <a:rPr lang="en-US" sz="3200" b="1" dirty="0"/>
              <a:t>Oh come, let us sing to the Lord; let us make a joyful noise to the rock of our salvation! </a:t>
            </a:r>
            <a:r>
              <a:rPr lang="en-US" sz="3200" b="1" baseline="30000" dirty="0"/>
              <a:t>2</a:t>
            </a:r>
            <a:r>
              <a:rPr lang="en-US" sz="3200" b="1" dirty="0"/>
              <a:t> Let us come into his presence with thanksgiving; let us make a joyful noise to him with songs of praise! </a:t>
            </a:r>
            <a:r>
              <a:rPr lang="en-US" sz="3200" b="1" baseline="30000" dirty="0"/>
              <a:t>3</a:t>
            </a:r>
            <a:r>
              <a:rPr lang="en-US" sz="3200" b="1" dirty="0"/>
              <a:t> For the Lord is a great God, and a great King above all gods. </a:t>
            </a:r>
            <a:r>
              <a:rPr lang="en-US" sz="3200" b="1" baseline="30000" dirty="0"/>
              <a:t>4</a:t>
            </a:r>
            <a:r>
              <a:rPr lang="en-US" sz="3200" b="1" dirty="0"/>
              <a:t> In his hand are the depths of the earth; the heights of the mountains are his also.</a:t>
            </a:r>
            <a:r>
              <a:rPr lang="en-US" sz="3200" b="1" baseline="30000" dirty="0"/>
              <a:t> 5 </a:t>
            </a:r>
            <a:r>
              <a:rPr lang="en-US" sz="3200" b="1" dirty="0"/>
              <a:t>The sea is his, for he made it, and his hands formed the dry land.</a:t>
            </a:r>
          </a:p>
        </p:txBody>
      </p:sp>
    </p:spTree>
    <p:extLst>
      <p:ext uri="{BB962C8B-B14F-4D97-AF65-F5344CB8AC3E}">
        <p14:creationId xmlns:p14="http://schemas.microsoft.com/office/powerpoint/2010/main" val="293834829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3632425"/>
      </p:ext>
    </p:extLst>
  </p:cSld>
  <p:clrMapOvr>
    <a:masterClrMapping/>
  </p:clrMapOvr>
  <p:transition xmlns:p14="http://schemas.microsoft.com/office/powerpoint/2010/main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anksgiv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51779"/>
      </p:ext>
    </p:extLst>
  </p:cSld>
  <p:clrMapOvr>
    <a:masterClrMapping/>
  </p:clrMapOvr>
  <p:transition xmlns:p14="http://schemas.microsoft.com/office/powerpoint/2010/main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stories…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story of Daniel.</a:t>
            </a:r>
          </a:p>
          <a:p>
            <a:pPr lvl="1"/>
            <a:r>
              <a:rPr lang="en-US" dirty="0" smtClean="0"/>
              <a:t>Daniel 6:1–10</a:t>
            </a:r>
          </a:p>
          <a:p>
            <a:r>
              <a:rPr lang="en-US" dirty="0" smtClean="0"/>
              <a:t>The story of Jonah.</a:t>
            </a:r>
          </a:p>
          <a:p>
            <a:pPr lvl="1"/>
            <a:r>
              <a:rPr lang="en-US" dirty="0" smtClean="0"/>
              <a:t>Jonah 2:1–10</a:t>
            </a:r>
          </a:p>
          <a:p>
            <a:r>
              <a:rPr lang="en-US" dirty="0" smtClean="0"/>
              <a:t>The story of Paul.</a:t>
            </a:r>
          </a:p>
          <a:p>
            <a:pPr lvl="1"/>
            <a:r>
              <a:rPr lang="en-US" dirty="0" smtClean="0"/>
              <a:t>Acts 27:33–38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4428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give thanks when we face adversity.</a:t>
            </a:r>
          </a:p>
          <a:p>
            <a:r>
              <a:rPr lang="en-US" dirty="0" smtClean="0"/>
              <a:t>We should give thanks to God even when we feel like He is against us. </a:t>
            </a:r>
          </a:p>
          <a:p>
            <a:r>
              <a:rPr lang="en-US" dirty="0" smtClean="0"/>
              <a:t>We should give thanks to God because of His future blessings.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890576"/>
      </p:ext>
    </p:extLst>
  </p:cSld>
  <p:clrMapOvr>
    <a:masterClrMapping/>
  </p:clrMapOvr>
  <p:transition xmlns:p14="http://schemas.microsoft.com/office/powerpoint/2010/main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learn…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give thanks without ceasing. </a:t>
            </a:r>
          </a:p>
          <a:p>
            <a:r>
              <a:rPr lang="en-US" dirty="0" smtClean="0"/>
              <a:t>God wants </a:t>
            </a:r>
            <a:r>
              <a:rPr lang="en-US" smtClean="0"/>
              <a:t>our thanksgiving.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326480"/>
      </p:ext>
    </p:extLst>
  </p:cSld>
  <p:clrMapOvr>
    <a:masterClrMapping/>
  </p:clrMapOvr>
  <p:transition xmlns:p14="http://schemas.microsoft.com/office/powerpoint/2010/main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400231"/>
      </p:ext>
    </p:extLst>
  </p:cSld>
  <p:clrMapOvr>
    <a:masterClrMapping/>
  </p:clrMapOvr>
  <p:transition xmlns:p14="http://schemas.microsoft.com/office/powerpoint/2010/main">
    <p:wipe dir="r"/>
  </p:transition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10</TotalTime>
  <Words>202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 Black </vt:lpstr>
      <vt:lpstr>Psalm 95:1–5</vt:lpstr>
      <vt:lpstr>PowerPoint Presentation</vt:lpstr>
      <vt:lpstr>PowerPoint Presentation</vt:lpstr>
      <vt:lpstr>Three stories…</vt:lpstr>
      <vt:lpstr>What we learn…</vt:lpstr>
      <vt:lpstr>What we learn…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TERRY  FRANCIS</cp:lastModifiedBy>
  <cp:revision>2</cp:revision>
  <dcterms:created xsi:type="dcterms:W3CDTF">2015-11-29T13:17:29Z</dcterms:created>
  <dcterms:modified xsi:type="dcterms:W3CDTF">2015-11-29T13:28:10Z</dcterms:modified>
</cp:coreProperties>
</file>